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24"/>
  </p:notesMasterIdLst>
  <p:sldIdLst>
    <p:sldId id="258" r:id="rId2"/>
    <p:sldId id="259" r:id="rId3"/>
    <p:sldId id="260" r:id="rId4"/>
    <p:sldId id="261" r:id="rId5"/>
    <p:sldId id="271" r:id="rId6"/>
    <p:sldId id="272" r:id="rId7"/>
    <p:sldId id="262" r:id="rId8"/>
    <p:sldId id="263" r:id="rId9"/>
    <p:sldId id="273" r:id="rId10"/>
    <p:sldId id="274" r:id="rId11"/>
    <p:sldId id="275" r:id="rId12"/>
    <p:sldId id="276" r:id="rId13"/>
    <p:sldId id="268" r:id="rId14"/>
    <p:sldId id="266" r:id="rId15"/>
    <p:sldId id="277" r:id="rId16"/>
    <p:sldId id="270" r:id="rId17"/>
    <p:sldId id="26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5671" autoAdjust="0"/>
  </p:normalViewPr>
  <p:slideViewPr>
    <p:cSldViewPr snapToGrid="0">
      <p:cViewPr varScale="1">
        <p:scale>
          <a:sx n="84" d="100"/>
          <a:sy n="84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12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6.svg"/><Relationship Id="rId1" Type="http://schemas.openxmlformats.org/officeDocument/2006/relationships/image" Target="../media/image45.png"/><Relationship Id="rId6" Type="http://schemas.openxmlformats.org/officeDocument/2006/relationships/image" Target="../media/image40.svg"/><Relationship Id="rId5" Type="http://schemas.openxmlformats.org/officeDocument/2006/relationships/image" Target="../media/image47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CAAB44-4929-44DE-A6FA-351D0C4B7D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8E8815-D583-4BF0-B123-C4CD27BCD7E5}">
      <dgm:prSet custT="1"/>
      <dgm:spPr/>
      <dgm:t>
        <a:bodyPr/>
        <a:lstStyle/>
        <a:p>
          <a:r>
            <a:rPr lang="en-US" sz="2400" dirty="0"/>
            <a:t>There has been recent media releases on mass shootings and other crimes around the US</a:t>
          </a:r>
        </a:p>
      </dgm:t>
    </dgm:pt>
    <dgm:pt modelId="{FAFEE29D-B207-43BD-971C-B733701B2704}" type="parTrans" cxnId="{A42014E0-4C3B-43DB-BBA2-F8084ACE49B0}">
      <dgm:prSet/>
      <dgm:spPr/>
      <dgm:t>
        <a:bodyPr/>
        <a:lstStyle/>
        <a:p>
          <a:endParaRPr lang="en-US"/>
        </a:p>
      </dgm:t>
    </dgm:pt>
    <dgm:pt modelId="{A1F40F4B-1C84-4203-80E8-FFDEE3F345A2}" type="sibTrans" cxnId="{A42014E0-4C3B-43DB-BBA2-F8084ACE49B0}">
      <dgm:prSet/>
      <dgm:spPr/>
      <dgm:t>
        <a:bodyPr/>
        <a:lstStyle/>
        <a:p>
          <a:endParaRPr lang="en-US"/>
        </a:p>
      </dgm:t>
    </dgm:pt>
    <dgm:pt modelId="{2A5F0C69-D7A6-425C-906E-8479D5ECAFDA}">
      <dgm:prSet custT="1"/>
      <dgm:spPr/>
      <dgm:t>
        <a:bodyPr/>
        <a:lstStyle/>
        <a:p>
          <a:r>
            <a:rPr lang="en-US" sz="2400" dirty="0"/>
            <a:t>Increased incidence of crime is a threat to public safety and welfare. </a:t>
          </a:r>
        </a:p>
      </dgm:t>
    </dgm:pt>
    <dgm:pt modelId="{F59A7D80-7D9A-4678-ACEF-35866F0654FB}" type="parTrans" cxnId="{3837380D-4315-4F32-A6F0-6B155CC5132D}">
      <dgm:prSet/>
      <dgm:spPr/>
      <dgm:t>
        <a:bodyPr/>
        <a:lstStyle/>
        <a:p>
          <a:endParaRPr lang="en-US"/>
        </a:p>
      </dgm:t>
    </dgm:pt>
    <dgm:pt modelId="{95EE12E0-686F-4008-80F9-42961EE45729}" type="sibTrans" cxnId="{3837380D-4315-4F32-A6F0-6B155CC5132D}">
      <dgm:prSet/>
      <dgm:spPr/>
      <dgm:t>
        <a:bodyPr/>
        <a:lstStyle/>
        <a:p>
          <a:endParaRPr lang="en-US"/>
        </a:p>
      </dgm:t>
    </dgm:pt>
    <dgm:pt modelId="{D745AE51-A596-4726-AF2C-CB934A5E9420}">
      <dgm:prSet/>
      <dgm:spPr/>
      <dgm:t>
        <a:bodyPr/>
        <a:lstStyle/>
        <a:p>
          <a:r>
            <a:rPr lang="en-US" dirty="0"/>
            <a:t>Between 2017 and 2018, homicide rates in DC increased by about 38%, followed by auto theft which increased by 13%. However, there was a slight decrease in other crimes such as sex abuse, assault and robbery.</a:t>
          </a:r>
        </a:p>
      </dgm:t>
    </dgm:pt>
    <dgm:pt modelId="{36EA3271-2BAF-44BD-A30F-5F2FB012EBFE}" type="parTrans" cxnId="{8127B8C6-4CF8-4CAB-961D-5E67B3EEC2A1}">
      <dgm:prSet/>
      <dgm:spPr/>
      <dgm:t>
        <a:bodyPr/>
        <a:lstStyle/>
        <a:p>
          <a:endParaRPr lang="en-US"/>
        </a:p>
      </dgm:t>
    </dgm:pt>
    <dgm:pt modelId="{DE205686-0AE1-4D6B-B66C-C595A83CE5BD}" type="sibTrans" cxnId="{8127B8C6-4CF8-4CAB-961D-5E67B3EEC2A1}">
      <dgm:prSet/>
      <dgm:spPr/>
      <dgm:t>
        <a:bodyPr/>
        <a:lstStyle/>
        <a:p>
          <a:endParaRPr lang="en-US"/>
        </a:p>
      </dgm:t>
    </dgm:pt>
    <dgm:pt modelId="{841163A2-773C-8A4C-A7B7-0DE8BD06BED3}" type="pres">
      <dgm:prSet presAssocID="{81CAAB44-4929-44DE-A6FA-351D0C4B7D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A00A6A-9CCB-AA46-81EB-BE4913E10C4B}" type="pres">
      <dgm:prSet presAssocID="{D68E8815-D583-4BF0-B123-C4CD27BCD7E5}" presName="hierRoot1" presStyleCnt="0"/>
      <dgm:spPr/>
    </dgm:pt>
    <dgm:pt modelId="{B370C12E-762F-F94A-AD10-E00A580008C2}" type="pres">
      <dgm:prSet presAssocID="{D68E8815-D583-4BF0-B123-C4CD27BCD7E5}" presName="composite" presStyleCnt="0"/>
      <dgm:spPr/>
    </dgm:pt>
    <dgm:pt modelId="{5163481F-46DF-D749-B7BF-73FFA8873140}" type="pres">
      <dgm:prSet presAssocID="{D68E8815-D583-4BF0-B123-C4CD27BCD7E5}" presName="background" presStyleLbl="node0" presStyleIdx="0" presStyleCnt="3"/>
      <dgm:spPr/>
    </dgm:pt>
    <dgm:pt modelId="{F8D633AF-6BC5-1C4D-8977-AF7B0D9E6A9E}" type="pres">
      <dgm:prSet presAssocID="{D68E8815-D583-4BF0-B123-C4CD27BCD7E5}" presName="text" presStyleLbl="fgAcc0" presStyleIdx="0" presStyleCnt="3">
        <dgm:presLayoutVars>
          <dgm:chPref val="3"/>
        </dgm:presLayoutVars>
      </dgm:prSet>
      <dgm:spPr/>
    </dgm:pt>
    <dgm:pt modelId="{E15B2EAD-7759-DE41-AC23-53D26BC361AD}" type="pres">
      <dgm:prSet presAssocID="{D68E8815-D583-4BF0-B123-C4CD27BCD7E5}" presName="hierChild2" presStyleCnt="0"/>
      <dgm:spPr/>
    </dgm:pt>
    <dgm:pt modelId="{D1E3B417-EC1D-4F48-9ECB-877A53A2E95F}" type="pres">
      <dgm:prSet presAssocID="{2A5F0C69-D7A6-425C-906E-8479D5ECAFDA}" presName="hierRoot1" presStyleCnt="0"/>
      <dgm:spPr/>
    </dgm:pt>
    <dgm:pt modelId="{00D7D438-D11C-1441-AD00-ADB89298246E}" type="pres">
      <dgm:prSet presAssocID="{2A5F0C69-D7A6-425C-906E-8479D5ECAFDA}" presName="composite" presStyleCnt="0"/>
      <dgm:spPr/>
    </dgm:pt>
    <dgm:pt modelId="{CE230379-E6C4-8341-A2D8-8284D89578C6}" type="pres">
      <dgm:prSet presAssocID="{2A5F0C69-D7A6-425C-906E-8479D5ECAFDA}" presName="background" presStyleLbl="node0" presStyleIdx="1" presStyleCnt="3"/>
      <dgm:spPr/>
    </dgm:pt>
    <dgm:pt modelId="{23B3A3E1-A3B3-2949-80CC-F3DC7547A69F}" type="pres">
      <dgm:prSet presAssocID="{2A5F0C69-D7A6-425C-906E-8479D5ECAFDA}" presName="text" presStyleLbl="fgAcc0" presStyleIdx="1" presStyleCnt="3">
        <dgm:presLayoutVars>
          <dgm:chPref val="3"/>
        </dgm:presLayoutVars>
      </dgm:prSet>
      <dgm:spPr/>
    </dgm:pt>
    <dgm:pt modelId="{AEF261B9-2A59-A94D-9CAA-D37BFD130753}" type="pres">
      <dgm:prSet presAssocID="{2A5F0C69-D7A6-425C-906E-8479D5ECAFDA}" presName="hierChild2" presStyleCnt="0"/>
      <dgm:spPr/>
    </dgm:pt>
    <dgm:pt modelId="{71E2AA80-29CE-4840-9229-C8C555F94E0B}" type="pres">
      <dgm:prSet presAssocID="{D745AE51-A596-4726-AF2C-CB934A5E9420}" presName="hierRoot1" presStyleCnt="0"/>
      <dgm:spPr/>
    </dgm:pt>
    <dgm:pt modelId="{B75E2C4A-7513-B948-9B09-F7177AF3FB11}" type="pres">
      <dgm:prSet presAssocID="{D745AE51-A596-4726-AF2C-CB934A5E9420}" presName="composite" presStyleCnt="0"/>
      <dgm:spPr/>
    </dgm:pt>
    <dgm:pt modelId="{637E0FD7-0243-DB4A-BE91-2EBBC4E91FEE}" type="pres">
      <dgm:prSet presAssocID="{D745AE51-A596-4726-AF2C-CB934A5E9420}" presName="background" presStyleLbl="node0" presStyleIdx="2" presStyleCnt="3"/>
      <dgm:spPr/>
    </dgm:pt>
    <dgm:pt modelId="{24C771B5-4C00-714C-A810-61CA6E18B2D0}" type="pres">
      <dgm:prSet presAssocID="{D745AE51-A596-4726-AF2C-CB934A5E9420}" presName="text" presStyleLbl="fgAcc0" presStyleIdx="2" presStyleCnt="3" custScaleX="114583" custScaleY="107271">
        <dgm:presLayoutVars>
          <dgm:chPref val="3"/>
        </dgm:presLayoutVars>
      </dgm:prSet>
      <dgm:spPr/>
    </dgm:pt>
    <dgm:pt modelId="{54244AD2-7426-3145-A9C1-8F09B2A69373}" type="pres">
      <dgm:prSet presAssocID="{D745AE51-A596-4726-AF2C-CB934A5E9420}" presName="hierChild2" presStyleCnt="0"/>
      <dgm:spPr/>
    </dgm:pt>
  </dgm:ptLst>
  <dgm:cxnLst>
    <dgm:cxn modelId="{3837380D-4315-4F32-A6F0-6B155CC5132D}" srcId="{81CAAB44-4929-44DE-A6FA-351D0C4B7DF8}" destId="{2A5F0C69-D7A6-425C-906E-8479D5ECAFDA}" srcOrd="1" destOrd="0" parTransId="{F59A7D80-7D9A-4678-ACEF-35866F0654FB}" sibTransId="{95EE12E0-686F-4008-80F9-42961EE45729}"/>
    <dgm:cxn modelId="{D785400E-C8B1-9346-871A-18CA154006D0}" type="presOf" srcId="{D68E8815-D583-4BF0-B123-C4CD27BCD7E5}" destId="{F8D633AF-6BC5-1C4D-8977-AF7B0D9E6A9E}" srcOrd="0" destOrd="0" presId="urn:microsoft.com/office/officeart/2005/8/layout/hierarchy1"/>
    <dgm:cxn modelId="{E70C9F22-A23E-DC47-A3F2-ACB308BC2D30}" type="presOf" srcId="{D745AE51-A596-4726-AF2C-CB934A5E9420}" destId="{24C771B5-4C00-714C-A810-61CA6E18B2D0}" srcOrd="0" destOrd="0" presId="urn:microsoft.com/office/officeart/2005/8/layout/hierarchy1"/>
    <dgm:cxn modelId="{1EE2D164-F428-A749-B720-8F74CBFA5873}" type="presOf" srcId="{2A5F0C69-D7A6-425C-906E-8479D5ECAFDA}" destId="{23B3A3E1-A3B3-2949-80CC-F3DC7547A69F}" srcOrd="0" destOrd="0" presId="urn:microsoft.com/office/officeart/2005/8/layout/hierarchy1"/>
    <dgm:cxn modelId="{8127B8C6-4CF8-4CAB-961D-5E67B3EEC2A1}" srcId="{81CAAB44-4929-44DE-A6FA-351D0C4B7DF8}" destId="{D745AE51-A596-4726-AF2C-CB934A5E9420}" srcOrd="2" destOrd="0" parTransId="{36EA3271-2BAF-44BD-A30F-5F2FB012EBFE}" sibTransId="{DE205686-0AE1-4D6B-B66C-C595A83CE5BD}"/>
    <dgm:cxn modelId="{588683CD-061B-B04F-9648-146EACC57F74}" type="presOf" srcId="{81CAAB44-4929-44DE-A6FA-351D0C4B7DF8}" destId="{841163A2-773C-8A4C-A7B7-0DE8BD06BED3}" srcOrd="0" destOrd="0" presId="urn:microsoft.com/office/officeart/2005/8/layout/hierarchy1"/>
    <dgm:cxn modelId="{A42014E0-4C3B-43DB-BBA2-F8084ACE49B0}" srcId="{81CAAB44-4929-44DE-A6FA-351D0C4B7DF8}" destId="{D68E8815-D583-4BF0-B123-C4CD27BCD7E5}" srcOrd="0" destOrd="0" parTransId="{FAFEE29D-B207-43BD-971C-B733701B2704}" sibTransId="{A1F40F4B-1C84-4203-80E8-FFDEE3F345A2}"/>
    <dgm:cxn modelId="{4D8BE34A-2AD9-3245-AC13-A91622E9D4AC}" type="presParOf" srcId="{841163A2-773C-8A4C-A7B7-0DE8BD06BED3}" destId="{44A00A6A-9CCB-AA46-81EB-BE4913E10C4B}" srcOrd="0" destOrd="0" presId="urn:microsoft.com/office/officeart/2005/8/layout/hierarchy1"/>
    <dgm:cxn modelId="{709A7C46-8D03-C34B-888C-D92A2C73895B}" type="presParOf" srcId="{44A00A6A-9CCB-AA46-81EB-BE4913E10C4B}" destId="{B370C12E-762F-F94A-AD10-E00A580008C2}" srcOrd="0" destOrd="0" presId="urn:microsoft.com/office/officeart/2005/8/layout/hierarchy1"/>
    <dgm:cxn modelId="{09ABBC19-3368-EF46-B298-CD535D76D3A4}" type="presParOf" srcId="{B370C12E-762F-F94A-AD10-E00A580008C2}" destId="{5163481F-46DF-D749-B7BF-73FFA8873140}" srcOrd="0" destOrd="0" presId="urn:microsoft.com/office/officeart/2005/8/layout/hierarchy1"/>
    <dgm:cxn modelId="{A26ACA7B-7B8A-D143-BFA7-6F0345B3FC3C}" type="presParOf" srcId="{B370C12E-762F-F94A-AD10-E00A580008C2}" destId="{F8D633AF-6BC5-1C4D-8977-AF7B0D9E6A9E}" srcOrd="1" destOrd="0" presId="urn:microsoft.com/office/officeart/2005/8/layout/hierarchy1"/>
    <dgm:cxn modelId="{4576E957-0223-E943-A93C-A5904B598EE2}" type="presParOf" srcId="{44A00A6A-9CCB-AA46-81EB-BE4913E10C4B}" destId="{E15B2EAD-7759-DE41-AC23-53D26BC361AD}" srcOrd="1" destOrd="0" presId="urn:microsoft.com/office/officeart/2005/8/layout/hierarchy1"/>
    <dgm:cxn modelId="{EDE2F8CB-1110-BE42-82D1-480F7D55E268}" type="presParOf" srcId="{841163A2-773C-8A4C-A7B7-0DE8BD06BED3}" destId="{D1E3B417-EC1D-4F48-9ECB-877A53A2E95F}" srcOrd="1" destOrd="0" presId="urn:microsoft.com/office/officeart/2005/8/layout/hierarchy1"/>
    <dgm:cxn modelId="{0A454659-1888-9C4F-8054-6FAA1EED7EE5}" type="presParOf" srcId="{D1E3B417-EC1D-4F48-9ECB-877A53A2E95F}" destId="{00D7D438-D11C-1441-AD00-ADB89298246E}" srcOrd="0" destOrd="0" presId="urn:microsoft.com/office/officeart/2005/8/layout/hierarchy1"/>
    <dgm:cxn modelId="{60330179-88CA-5949-A8D3-462D04C875BD}" type="presParOf" srcId="{00D7D438-D11C-1441-AD00-ADB89298246E}" destId="{CE230379-E6C4-8341-A2D8-8284D89578C6}" srcOrd="0" destOrd="0" presId="urn:microsoft.com/office/officeart/2005/8/layout/hierarchy1"/>
    <dgm:cxn modelId="{846D370B-BC06-194C-9FB9-DBAECB6B9663}" type="presParOf" srcId="{00D7D438-D11C-1441-AD00-ADB89298246E}" destId="{23B3A3E1-A3B3-2949-80CC-F3DC7547A69F}" srcOrd="1" destOrd="0" presId="urn:microsoft.com/office/officeart/2005/8/layout/hierarchy1"/>
    <dgm:cxn modelId="{AA1DF3E1-3646-8845-BEC1-9A45546FD5CE}" type="presParOf" srcId="{D1E3B417-EC1D-4F48-9ECB-877A53A2E95F}" destId="{AEF261B9-2A59-A94D-9CAA-D37BFD130753}" srcOrd="1" destOrd="0" presId="urn:microsoft.com/office/officeart/2005/8/layout/hierarchy1"/>
    <dgm:cxn modelId="{9F8C11FC-BA34-1044-9E17-B5222E0ED91E}" type="presParOf" srcId="{841163A2-773C-8A4C-A7B7-0DE8BD06BED3}" destId="{71E2AA80-29CE-4840-9229-C8C555F94E0B}" srcOrd="2" destOrd="0" presId="urn:microsoft.com/office/officeart/2005/8/layout/hierarchy1"/>
    <dgm:cxn modelId="{78A8455B-F888-A343-AD70-0C9AE70BF7B2}" type="presParOf" srcId="{71E2AA80-29CE-4840-9229-C8C555F94E0B}" destId="{B75E2C4A-7513-B948-9B09-F7177AF3FB11}" srcOrd="0" destOrd="0" presId="urn:microsoft.com/office/officeart/2005/8/layout/hierarchy1"/>
    <dgm:cxn modelId="{1191D006-FC49-424B-A3F9-C3B864E97B86}" type="presParOf" srcId="{B75E2C4A-7513-B948-9B09-F7177AF3FB11}" destId="{637E0FD7-0243-DB4A-BE91-2EBBC4E91FEE}" srcOrd="0" destOrd="0" presId="urn:microsoft.com/office/officeart/2005/8/layout/hierarchy1"/>
    <dgm:cxn modelId="{C4E900A2-8FAE-5B4A-B150-62E98AE4A8B3}" type="presParOf" srcId="{B75E2C4A-7513-B948-9B09-F7177AF3FB11}" destId="{24C771B5-4C00-714C-A810-61CA6E18B2D0}" srcOrd="1" destOrd="0" presId="urn:microsoft.com/office/officeart/2005/8/layout/hierarchy1"/>
    <dgm:cxn modelId="{271C2300-4760-1641-A49F-D4FF011C5443}" type="presParOf" srcId="{71E2AA80-29CE-4840-9229-C8C555F94E0B}" destId="{54244AD2-7426-3145-A9C1-8F09B2A693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CD05CA-4338-4BD3-9E8A-586ED068A4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6600576-1AB4-45AC-BE90-B1C4BC2ACEBB}">
      <dgm:prSet custT="1"/>
      <dgm:spPr/>
      <dgm:t>
        <a:bodyPr/>
        <a:lstStyle/>
        <a:p>
          <a:r>
            <a:rPr lang="en-US" sz="2400" dirty="0"/>
            <a:t>Data Source: </a:t>
          </a:r>
          <a:r>
            <a:rPr lang="en-US" sz="2400" dirty="0" err="1"/>
            <a:t>OpenDC</a:t>
          </a:r>
          <a:endParaRPr lang="en-US" sz="2400" dirty="0"/>
        </a:p>
      </dgm:t>
    </dgm:pt>
    <dgm:pt modelId="{E7E8ADD1-F1AE-416C-B4F8-4DADDE009EAC}" type="parTrans" cxnId="{9E8767F6-225E-4194-B624-EDA91C7128DF}">
      <dgm:prSet/>
      <dgm:spPr/>
      <dgm:t>
        <a:bodyPr/>
        <a:lstStyle/>
        <a:p>
          <a:endParaRPr lang="en-US"/>
        </a:p>
      </dgm:t>
    </dgm:pt>
    <dgm:pt modelId="{439FEDBB-39E4-4FFA-8B5C-2259ACA8C93C}" type="sibTrans" cxnId="{9E8767F6-225E-4194-B624-EDA91C7128DF}">
      <dgm:prSet/>
      <dgm:spPr/>
      <dgm:t>
        <a:bodyPr/>
        <a:lstStyle/>
        <a:p>
          <a:endParaRPr lang="en-US"/>
        </a:p>
      </dgm:t>
    </dgm:pt>
    <dgm:pt modelId="{895745B7-8CFA-4BF5-A1E0-DE167D83550A}">
      <dgm:prSet custT="1"/>
      <dgm:spPr/>
      <dgm:t>
        <a:bodyPr/>
        <a:lstStyle/>
        <a:p>
          <a:r>
            <a:rPr lang="en-US" sz="2400" dirty="0"/>
            <a:t>Time frame: 2018</a:t>
          </a:r>
        </a:p>
      </dgm:t>
    </dgm:pt>
    <dgm:pt modelId="{9A83C61D-2DF6-480D-8952-C87C7EB1F1E7}" type="parTrans" cxnId="{2B02D0AE-EAE0-44FB-BCE1-4BB90BF26258}">
      <dgm:prSet/>
      <dgm:spPr/>
      <dgm:t>
        <a:bodyPr/>
        <a:lstStyle/>
        <a:p>
          <a:endParaRPr lang="en-US"/>
        </a:p>
      </dgm:t>
    </dgm:pt>
    <dgm:pt modelId="{F5441BEA-F954-4B18-95DE-71C91B89F8AB}" type="sibTrans" cxnId="{2B02D0AE-EAE0-44FB-BCE1-4BB90BF26258}">
      <dgm:prSet/>
      <dgm:spPr/>
      <dgm:t>
        <a:bodyPr/>
        <a:lstStyle/>
        <a:p>
          <a:endParaRPr lang="en-US"/>
        </a:p>
      </dgm:t>
    </dgm:pt>
    <dgm:pt modelId="{36EBFC13-D3A0-460C-A5F3-23E91F500E84}">
      <dgm:prSet custT="1"/>
      <dgm:spPr/>
      <dgm:t>
        <a:bodyPr/>
        <a:lstStyle/>
        <a:p>
          <a:r>
            <a:rPr lang="en-US" sz="2000" dirty="0"/>
            <a:t>Data type: Cross-sectional data for crime incidence in Metro DC</a:t>
          </a:r>
        </a:p>
      </dgm:t>
    </dgm:pt>
    <dgm:pt modelId="{51A0E1A8-F6F8-48BA-AAEE-3DA6040F5FE5}" type="parTrans" cxnId="{E939BE97-42F2-4253-97E0-2076BBBF1A49}">
      <dgm:prSet/>
      <dgm:spPr/>
      <dgm:t>
        <a:bodyPr/>
        <a:lstStyle/>
        <a:p>
          <a:endParaRPr lang="en-US"/>
        </a:p>
      </dgm:t>
    </dgm:pt>
    <dgm:pt modelId="{C27EE5D9-0CDF-4938-B997-A814C532BED3}" type="sibTrans" cxnId="{E939BE97-42F2-4253-97E0-2076BBBF1A49}">
      <dgm:prSet/>
      <dgm:spPr/>
      <dgm:t>
        <a:bodyPr/>
        <a:lstStyle/>
        <a:p>
          <a:endParaRPr lang="en-US"/>
        </a:p>
      </dgm:t>
    </dgm:pt>
    <dgm:pt modelId="{0F38B589-A929-4667-AABE-699C77A3C5BA}">
      <dgm:prSet custT="1"/>
      <dgm:spPr/>
      <dgm:t>
        <a:bodyPr/>
        <a:lstStyle/>
        <a:p>
          <a:r>
            <a:rPr lang="en-US" sz="2000" dirty="0"/>
            <a:t>Number of observations: 33,783 crime incidence</a:t>
          </a:r>
        </a:p>
      </dgm:t>
    </dgm:pt>
    <dgm:pt modelId="{F73FE5A2-4C4D-4E1F-8015-F449579DDA5A}" type="parTrans" cxnId="{59FB003F-8982-43A5-A6F3-CA93353C0D6E}">
      <dgm:prSet/>
      <dgm:spPr/>
      <dgm:t>
        <a:bodyPr/>
        <a:lstStyle/>
        <a:p>
          <a:endParaRPr lang="en-US"/>
        </a:p>
      </dgm:t>
    </dgm:pt>
    <dgm:pt modelId="{98F893D2-AB89-4944-A4A4-FAF17054C6C4}" type="sibTrans" cxnId="{59FB003F-8982-43A5-A6F3-CA93353C0D6E}">
      <dgm:prSet/>
      <dgm:spPr/>
      <dgm:t>
        <a:bodyPr/>
        <a:lstStyle/>
        <a:p>
          <a:endParaRPr lang="en-US"/>
        </a:p>
      </dgm:t>
    </dgm:pt>
    <dgm:pt modelId="{99D7BC0A-75AC-4773-980F-C3FE4171CE2E}">
      <dgm:prSet custT="1"/>
      <dgm:spPr/>
      <dgm:t>
        <a:bodyPr/>
        <a:lstStyle/>
        <a:p>
          <a:r>
            <a:rPr lang="en-US" sz="1800" dirty="0"/>
            <a:t>Variables: date and time of crime incidence, weapon/method used, offense classification, location of crime, date of report and report ID</a:t>
          </a:r>
        </a:p>
      </dgm:t>
    </dgm:pt>
    <dgm:pt modelId="{12ED38EE-2028-4B44-913C-F1AF3F1CF4DE}" type="parTrans" cxnId="{6FE4CA54-3EBF-4DE7-B2B1-9EFBA532C6A1}">
      <dgm:prSet/>
      <dgm:spPr/>
      <dgm:t>
        <a:bodyPr/>
        <a:lstStyle/>
        <a:p>
          <a:endParaRPr lang="en-US"/>
        </a:p>
      </dgm:t>
    </dgm:pt>
    <dgm:pt modelId="{EEB24782-90C6-4EEB-BDA6-59BEF2B3A312}" type="sibTrans" cxnId="{6FE4CA54-3EBF-4DE7-B2B1-9EFBA532C6A1}">
      <dgm:prSet/>
      <dgm:spPr/>
      <dgm:t>
        <a:bodyPr/>
        <a:lstStyle/>
        <a:p>
          <a:endParaRPr lang="en-US"/>
        </a:p>
      </dgm:t>
    </dgm:pt>
    <dgm:pt modelId="{31BEDD58-C0ED-4EDE-8B1D-C9DBB04E4E12}" type="pres">
      <dgm:prSet presAssocID="{28CD05CA-4338-4BD3-9E8A-586ED068A49F}" presName="root" presStyleCnt="0">
        <dgm:presLayoutVars>
          <dgm:dir/>
          <dgm:resizeHandles val="exact"/>
        </dgm:presLayoutVars>
      </dgm:prSet>
      <dgm:spPr/>
    </dgm:pt>
    <dgm:pt modelId="{FA15BC24-E870-4832-B410-37C94F071B32}" type="pres">
      <dgm:prSet presAssocID="{C6600576-1AB4-45AC-BE90-B1C4BC2ACEBB}" presName="compNode" presStyleCnt="0"/>
      <dgm:spPr/>
    </dgm:pt>
    <dgm:pt modelId="{5DE3A690-BAB8-4C8C-ABF3-9F699FA6F8C9}" type="pres">
      <dgm:prSet presAssocID="{C6600576-1AB4-45AC-BE90-B1C4BC2ACEBB}" presName="bgRect" presStyleLbl="bgShp" presStyleIdx="0" presStyleCnt="5" custLinFactNeighborX="948" custLinFactNeighborY="-1856"/>
      <dgm:spPr/>
    </dgm:pt>
    <dgm:pt modelId="{0CBC0858-CE44-4FB0-91A3-01A8F2D2445B}" type="pres">
      <dgm:prSet presAssocID="{C6600576-1AB4-45AC-BE90-B1C4BC2ACE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E165D7-7A11-48FC-B444-CFFBE4A2667A}" type="pres">
      <dgm:prSet presAssocID="{C6600576-1AB4-45AC-BE90-B1C4BC2ACEBB}" presName="spaceRect" presStyleCnt="0"/>
      <dgm:spPr/>
    </dgm:pt>
    <dgm:pt modelId="{4921CB24-1AEF-40E3-A518-432961C5EF84}" type="pres">
      <dgm:prSet presAssocID="{C6600576-1AB4-45AC-BE90-B1C4BC2ACEBB}" presName="parTx" presStyleLbl="revTx" presStyleIdx="0" presStyleCnt="5">
        <dgm:presLayoutVars>
          <dgm:chMax val="0"/>
          <dgm:chPref val="0"/>
        </dgm:presLayoutVars>
      </dgm:prSet>
      <dgm:spPr/>
    </dgm:pt>
    <dgm:pt modelId="{B6A772C3-33AE-45E9-ACE8-D3A9427085EC}" type="pres">
      <dgm:prSet presAssocID="{439FEDBB-39E4-4FFA-8B5C-2259ACA8C93C}" presName="sibTrans" presStyleCnt="0"/>
      <dgm:spPr/>
    </dgm:pt>
    <dgm:pt modelId="{1BD6B8D5-BCC6-46E0-A734-7D3C4BA7A926}" type="pres">
      <dgm:prSet presAssocID="{895745B7-8CFA-4BF5-A1E0-DE167D83550A}" presName="compNode" presStyleCnt="0"/>
      <dgm:spPr/>
    </dgm:pt>
    <dgm:pt modelId="{E96355E8-E346-4477-B264-803168937332}" type="pres">
      <dgm:prSet presAssocID="{895745B7-8CFA-4BF5-A1E0-DE167D83550A}" presName="bgRect" presStyleLbl="bgShp" presStyleIdx="1" presStyleCnt="5"/>
      <dgm:spPr/>
    </dgm:pt>
    <dgm:pt modelId="{BEC2AC14-C4DB-4360-AB5D-C70BFEE1AF3D}" type="pres">
      <dgm:prSet presAssocID="{895745B7-8CFA-4BF5-A1E0-DE167D8355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A513DD9D-8441-4552-8D16-A40B24FA21C1}" type="pres">
      <dgm:prSet presAssocID="{895745B7-8CFA-4BF5-A1E0-DE167D83550A}" presName="spaceRect" presStyleCnt="0"/>
      <dgm:spPr/>
    </dgm:pt>
    <dgm:pt modelId="{C153E0D2-619A-47C0-9E5C-C359F4EF4B6E}" type="pres">
      <dgm:prSet presAssocID="{895745B7-8CFA-4BF5-A1E0-DE167D83550A}" presName="parTx" presStyleLbl="revTx" presStyleIdx="1" presStyleCnt="5">
        <dgm:presLayoutVars>
          <dgm:chMax val="0"/>
          <dgm:chPref val="0"/>
        </dgm:presLayoutVars>
      </dgm:prSet>
      <dgm:spPr/>
    </dgm:pt>
    <dgm:pt modelId="{193977D9-5C07-4F44-8BE2-086B63354F99}" type="pres">
      <dgm:prSet presAssocID="{F5441BEA-F954-4B18-95DE-71C91B89F8AB}" presName="sibTrans" presStyleCnt="0"/>
      <dgm:spPr/>
    </dgm:pt>
    <dgm:pt modelId="{D08841CA-2340-4104-B8B9-CA042FE331F6}" type="pres">
      <dgm:prSet presAssocID="{36EBFC13-D3A0-460C-A5F3-23E91F500E84}" presName="compNode" presStyleCnt="0"/>
      <dgm:spPr/>
    </dgm:pt>
    <dgm:pt modelId="{03AEC273-DE3A-4320-8086-919CE0E330DE}" type="pres">
      <dgm:prSet presAssocID="{36EBFC13-D3A0-460C-A5F3-23E91F500E84}" presName="bgRect" presStyleLbl="bgShp" presStyleIdx="2" presStyleCnt="5"/>
      <dgm:spPr/>
    </dgm:pt>
    <dgm:pt modelId="{456D046A-C5E0-4C57-B153-0E9D40870589}" type="pres">
      <dgm:prSet presAssocID="{36EBFC13-D3A0-460C-A5F3-23E91F500E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DAD8D25-6021-4777-A5C6-688822C99545}" type="pres">
      <dgm:prSet presAssocID="{36EBFC13-D3A0-460C-A5F3-23E91F500E84}" presName="spaceRect" presStyleCnt="0"/>
      <dgm:spPr/>
    </dgm:pt>
    <dgm:pt modelId="{5F8C414F-F9A3-4476-9AD1-B1133136939D}" type="pres">
      <dgm:prSet presAssocID="{36EBFC13-D3A0-460C-A5F3-23E91F500E84}" presName="parTx" presStyleLbl="revTx" presStyleIdx="2" presStyleCnt="5">
        <dgm:presLayoutVars>
          <dgm:chMax val="0"/>
          <dgm:chPref val="0"/>
        </dgm:presLayoutVars>
      </dgm:prSet>
      <dgm:spPr/>
    </dgm:pt>
    <dgm:pt modelId="{87A576BF-3519-4B67-911E-F2235092CE2E}" type="pres">
      <dgm:prSet presAssocID="{C27EE5D9-0CDF-4938-B997-A814C532BED3}" presName="sibTrans" presStyleCnt="0"/>
      <dgm:spPr/>
    </dgm:pt>
    <dgm:pt modelId="{DCF81C88-820D-4960-89B7-D05693241C8B}" type="pres">
      <dgm:prSet presAssocID="{0F38B589-A929-4667-AABE-699C77A3C5BA}" presName="compNode" presStyleCnt="0"/>
      <dgm:spPr/>
    </dgm:pt>
    <dgm:pt modelId="{7738A39F-83BC-4FC3-9EB3-9637C524B707}" type="pres">
      <dgm:prSet presAssocID="{0F38B589-A929-4667-AABE-699C77A3C5BA}" presName="bgRect" presStyleLbl="bgShp" presStyleIdx="3" presStyleCnt="5"/>
      <dgm:spPr/>
    </dgm:pt>
    <dgm:pt modelId="{D99CFA3F-81B7-4637-A0D1-78503D0CD949}" type="pres">
      <dgm:prSet presAssocID="{0F38B589-A929-4667-AABE-699C77A3C5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BCB67BA4-D22A-4490-AD53-6CCC50894A25}" type="pres">
      <dgm:prSet presAssocID="{0F38B589-A929-4667-AABE-699C77A3C5BA}" presName="spaceRect" presStyleCnt="0"/>
      <dgm:spPr/>
    </dgm:pt>
    <dgm:pt modelId="{D52CBC16-3720-44B9-92E3-35830A5569E7}" type="pres">
      <dgm:prSet presAssocID="{0F38B589-A929-4667-AABE-699C77A3C5BA}" presName="parTx" presStyleLbl="revTx" presStyleIdx="3" presStyleCnt="5">
        <dgm:presLayoutVars>
          <dgm:chMax val="0"/>
          <dgm:chPref val="0"/>
        </dgm:presLayoutVars>
      </dgm:prSet>
      <dgm:spPr/>
    </dgm:pt>
    <dgm:pt modelId="{E5C4AAA7-03AF-440D-A1F6-6B169174BFBE}" type="pres">
      <dgm:prSet presAssocID="{98F893D2-AB89-4944-A4A4-FAF17054C6C4}" presName="sibTrans" presStyleCnt="0"/>
      <dgm:spPr/>
    </dgm:pt>
    <dgm:pt modelId="{74F3F900-056D-4F4B-8C47-4BD553D19BD1}" type="pres">
      <dgm:prSet presAssocID="{99D7BC0A-75AC-4773-980F-C3FE4171CE2E}" presName="compNode" presStyleCnt="0"/>
      <dgm:spPr/>
    </dgm:pt>
    <dgm:pt modelId="{B05A0103-6DF4-42E4-84BE-CB4D937B3EEC}" type="pres">
      <dgm:prSet presAssocID="{99D7BC0A-75AC-4773-980F-C3FE4171CE2E}" presName="bgRect" presStyleLbl="bgShp" presStyleIdx="4" presStyleCnt="5"/>
      <dgm:spPr/>
    </dgm:pt>
    <dgm:pt modelId="{5A0BC386-8C32-46D1-9659-6A1216BADE05}" type="pres">
      <dgm:prSet presAssocID="{99D7BC0A-75AC-4773-980F-C3FE4171CE2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E6E422D2-45C2-43CA-8358-B49EA60F4184}" type="pres">
      <dgm:prSet presAssocID="{99D7BC0A-75AC-4773-980F-C3FE4171CE2E}" presName="spaceRect" presStyleCnt="0"/>
      <dgm:spPr/>
    </dgm:pt>
    <dgm:pt modelId="{07C386BF-B739-4968-92AB-D7AC9D0903A7}" type="pres">
      <dgm:prSet presAssocID="{99D7BC0A-75AC-4773-980F-C3FE4171CE2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FB003F-8982-43A5-A6F3-CA93353C0D6E}" srcId="{28CD05CA-4338-4BD3-9E8A-586ED068A49F}" destId="{0F38B589-A929-4667-AABE-699C77A3C5BA}" srcOrd="3" destOrd="0" parTransId="{F73FE5A2-4C4D-4E1F-8015-F449579DDA5A}" sibTransId="{98F893D2-AB89-4944-A4A4-FAF17054C6C4}"/>
    <dgm:cxn modelId="{78D8D549-115E-4891-9E52-DF592D810E35}" type="presOf" srcId="{C6600576-1AB4-45AC-BE90-B1C4BC2ACEBB}" destId="{4921CB24-1AEF-40E3-A518-432961C5EF84}" srcOrd="0" destOrd="0" presId="urn:microsoft.com/office/officeart/2018/2/layout/IconVerticalSolidList"/>
    <dgm:cxn modelId="{6FE4CA54-3EBF-4DE7-B2B1-9EFBA532C6A1}" srcId="{28CD05CA-4338-4BD3-9E8A-586ED068A49F}" destId="{99D7BC0A-75AC-4773-980F-C3FE4171CE2E}" srcOrd="4" destOrd="0" parTransId="{12ED38EE-2028-4B44-913C-F1AF3F1CF4DE}" sibTransId="{EEB24782-90C6-4EEB-BDA6-59BEF2B3A312}"/>
    <dgm:cxn modelId="{DB055E5F-A000-4AE2-997D-7721B1AF6E63}" type="presOf" srcId="{36EBFC13-D3A0-460C-A5F3-23E91F500E84}" destId="{5F8C414F-F9A3-4476-9AD1-B1133136939D}" srcOrd="0" destOrd="0" presId="urn:microsoft.com/office/officeart/2018/2/layout/IconVerticalSolidList"/>
    <dgm:cxn modelId="{129A7581-8DB2-48B1-AA42-E6E49159D019}" type="presOf" srcId="{0F38B589-A929-4667-AABE-699C77A3C5BA}" destId="{D52CBC16-3720-44B9-92E3-35830A5569E7}" srcOrd="0" destOrd="0" presId="urn:microsoft.com/office/officeart/2018/2/layout/IconVerticalSolidList"/>
    <dgm:cxn modelId="{DF3B3A87-7A97-4E2B-9318-0BF922F81FF6}" type="presOf" srcId="{99D7BC0A-75AC-4773-980F-C3FE4171CE2E}" destId="{07C386BF-B739-4968-92AB-D7AC9D0903A7}" srcOrd="0" destOrd="0" presId="urn:microsoft.com/office/officeart/2018/2/layout/IconVerticalSolidList"/>
    <dgm:cxn modelId="{E939BE97-42F2-4253-97E0-2076BBBF1A49}" srcId="{28CD05CA-4338-4BD3-9E8A-586ED068A49F}" destId="{36EBFC13-D3A0-460C-A5F3-23E91F500E84}" srcOrd="2" destOrd="0" parTransId="{51A0E1A8-F6F8-48BA-AAEE-3DA6040F5FE5}" sibTransId="{C27EE5D9-0CDF-4938-B997-A814C532BED3}"/>
    <dgm:cxn modelId="{2B02D0AE-EAE0-44FB-BCE1-4BB90BF26258}" srcId="{28CD05CA-4338-4BD3-9E8A-586ED068A49F}" destId="{895745B7-8CFA-4BF5-A1E0-DE167D83550A}" srcOrd="1" destOrd="0" parTransId="{9A83C61D-2DF6-480D-8952-C87C7EB1F1E7}" sibTransId="{F5441BEA-F954-4B18-95DE-71C91B89F8AB}"/>
    <dgm:cxn modelId="{64516AC4-75FD-41AA-9D60-2BC0B4C72783}" type="presOf" srcId="{28CD05CA-4338-4BD3-9E8A-586ED068A49F}" destId="{31BEDD58-C0ED-4EDE-8B1D-C9DBB04E4E12}" srcOrd="0" destOrd="0" presId="urn:microsoft.com/office/officeart/2018/2/layout/IconVerticalSolidList"/>
    <dgm:cxn modelId="{F1BB82E6-22F0-4267-B7DB-836AC4D0AAB8}" type="presOf" srcId="{895745B7-8CFA-4BF5-A1E0-DE167D83550A}" destId="{C153E0D2-619A-47C0-9E5C-C359F4EF4B6E}" srcOrd="0" destOrd="0" presId="urn:microsoft.com/office/officeart/2018/2/layout/IconVerticalSolidList"/>
    <dgm:cxn modelId="{9E8767F6-225E-4194-B624-EDA91C7128DF}" srcId="{28CD05CA-4338-4BD3-9E8A-586ED068A49F}" destId="{C6600576-1AB4-45AC-BE90-B1C4BC2ACEBB}" srcOrd="0" destOrd="0" parTransId="{E7E8ADD1-F1AE-416C-B4F8-4DADDE009EAC}" sibTransId="{439FEDBB-39E4-4FFA-8B5C-2259ACA8C93C}"/>
    <dgm:cxn modelId="{ECFFB987-2C11-4FCA-9774-AE1E5A542DC6}" type="presParOf" srcId="{31BEDD58-C0ED-4EDE-8B1D-C9DBB04E4E12}" destId="{FA15BC24-E870-4832-B410-37C94F071B32}" srcOrd="0" destOrd="0" presId="urn:microsoft.com/office/officeart/2018/2/layout/IconVerticalSolidList"/>
    <dgm:cxn modelId="{6F813A44-3296-4F5B-B08E-6F905D092265}" type="presParOf" srcId="{FA15BC24-E870-4832-B410-37C94F071B32}" destId="{5DE3A690-BAB8-4C8C-ABF3-9F699FA6F8C9}" srcOrd="0" destOrd="0" presId="urn:microsoft.com/office/officeart/2018/2/layout/IconVerticalSolidList"/>
    <dgm:cxn modelId="{7614DA66-A160-4EED-9CDC-4DF4B2A9B69E}" type="presParOf" srcId="{FA15BC24-E870-4832-B410-37C94F071B32}" destId="{0CBC0858-CE44-4FB0-91A3-01A8F2D2445B}" srcOrd="1" destOrd="0" presId="urn:microsoft.com/office/officeart/2018/2/layout/IconVerticalSolidList"/>
    <dgm:cxn modelId="{E8134BA0-CD02-4278-9EE1-A9B3B93ACB9A}" type="presParOf" srcId="{FA15BC24-E870-4832-B410-37C94F071B32}" destId="{B5E165D7-7A11-48FC-B444-CFFBE4A2667A}" srcOrd="2" destOrd="0" presId="urn:microsoft.com/office/officeart/2018/2/layout/IconVerticalSolidList"/>
    <dgm:cxn modelId="{0DC5BC32-F772-42E6-AE71-443B3B85F63C}" type="presParOf" srcId="{FA15BC24-E870-4832-B410-37C94F071B32}" destId="{4921CB24-1AEF-40E3-A518-432961C5EF84}" srcOrd="3" destOrd="0" presId="urn:microsoft.com/office/officeart/2018/2/layout/IconVerticalSolidList"/>
    <dgm:cxn modelId="{39ADEBDA-E72F-491E-ABE8-389BF0398561}" type="presParOf" srcId="{31BEDD58-C0ED-4EDE-8B1D-C9DBB04E4E12}" destId="{B6A772C3-33AE-45E9-ACE8-D3A9427085EC}" srcOrd="1" destOrd="0" presId="urn:microsoft.com/office/officeart/2018/2/layout/IconVerticalSolidList"/>
    <dgm:cxn modelId="{EFB9BC7E-AF32-462F-B61B-E04517F23DE5}" type="presParOf" srcId="{31BEDD58-C0ED-4EDE-8B1D-C9DBB04E4E12}" destId="{1BD6B8D5-BCC6-46E0-A734-7D3C4BA7A926}" srcOrd="2" destOrd="0" presId="urn:microsoft.com/office/officeart/2018/2/layout/IconVerticalSolidList"/>
    <dgm:cxn modelId="{5B5C66E6-2D70-4769-A991-14CF0E3DC6E3}" type="presParOf" srcId="{1BD6B8D5-BCC6-46E0-A734-7D3C4BA7A926}" destId="{E96355E8-E346-4477-B264-803168937332}" srcOrd="0" destOrd="0" presId="urn:microsoft.com/office/officeart/2018/2/layout/IconVerticalSolidList"/>
    <dgm:cxn modelId="{7A7E46DF-DC6C-4688-B0BB-50267CFC6D3F}" type="presParOf" srcId="{1BD6B8D5-BCC6-46E0-A734-7D3C4BA7A926}" destId="{BEC2AC14-C4DB-4360-AB5D-C70BFEE1AF3D}" srcOrd="1" destOrd="0" presId="urn:microsoft.com/office/officeart/2018/2/layout/IconVerticalSolidList"/>
    <dgm:cxn modelId="{5C719502-D41E-45DB-9D55-B4D00D25A159}" type="presParOf" srcId="{1BD6B8D5-BCC6-46E0-A734-7D3C4BA7A926}" destId="{A513DD9D-8441-4552-8D16-A40B24FA21C1}" srcOrd="2" destOrd="0" presId="urn:microsoft.com/office/officeart/2018/2/layout/IconVerticalSolidList"/>
    <dgm:cxn modelId="{C38EE28E-FF21-4E48-90CF-0B413FF8E050}" type="presParOf" srcId="{1BD6B8D5-BCC6-46E0-A734-7D3C4BA7A926}" destId="{C153E0D2-619A-47C0-9E5C-C359F4EF4B6E}" srcOrd="3" destOrd="0" presId="urn:microsoft.com/office/officeart/2018/2/layout/IconVerticalSolidList"/>
    <dgm:cxn modelId="{F2AB78B7-F48D-437E-A2B8-CCBE91CE8891}" type="presParOf" srcId="{31BEDD58-C0ED-4EDE-8B1D-C9DBB04E4E12}" destId="{193977D9-5C07-4F44-8BE2-086B63354F99}" srcOrd="3" destOrd="0" presId="urn:microsoft.com/office/officeart/2018/2/layout/IconVerticalSolidList"/>
    <dgm:cxn modelId="{86720092-60A0-4C22-87E2-B86E9F1B967B}" type="presParOf" srcId="{31BEDD58-C0ED-4EDE-8B1D-C9DBB04E4E12}" destId="{D08841CA-2340-4104-B8B9-CA042FE331F6}" srcOrd="4" destOrd="0" presId="urn:microsoft.com/office/officeart/2018/2/layout/IconVerticalSolidList"/>
    <dgm:cxn modelId="{8CEF3960-99DA-4942-A361-3DAC07C5F839}" type="presParOf" srcId="{D08841CA-2340-4104-B8B9-CA042FE331F6}" destId="{03AEC273-DE3A-4320-8086-919CE0E330DE}" srcOrd="0" destOrd="0" presId="urn:microsoft.com/office/officeart/2018/2/layout/IconVerticalSolidList"/>
    <dgm:cxn modelId="{B1B77B68-C569-48D2-9822-3EF6548DE697}" type="presParOf" srcId="{D08841CA-2340-4104-B8B9-CA042FE331F6}" destId="{456D046A-C5E0-4C57-B153-0E9D40870589}" srcOrd="1" destOrd="0" presId="urn:microsoft.com/office/officeart/2018/2/layout/IconVerticalSolidList"/>
    <dgm:cxn modelId="{7206A741-520A-4E08-A699-6B4F4B0C961C}" type="presParOf" srcId="{D08841CA-2340-4104-B8B9-CA042FE331F6}" destId="{EDAD8D25-6021-4777-A5C6-688822C99545}" srcOrd="2" destOrd="0" presId="urn:microsoft.com/office/officeart/2018/2/layout/IconVerticalSolidList"/>
    <dgm:cxn modelId="{21388660-F85C-44CA-BB1B-3F37B118E46B}" type="presParOf" srcId="{D08841CA-2340-4104-B8B9-CA042FE331F6}" destId="{5F8C414F-F9A3-4476-9AD1-B1133136939D}" srcOrd="3" destOrd="0" presId="urn:microsoft.com/office/officeart/2018/2/layout/IconVerticalSolidList"/>
    <dgm:cxn modelId="{CBEB0CB9-545D-413E-AB78-0517E1F3D98B}" type="presParOf" srcId="{31BEDD58-C0ED-4EDE-8B1D-C9DBB04E4E12}" destId="{87A576BF-3519-4B67-911E-F2235092CE2E}" srcOrd="5" destOrd="0" presId="urn:microsoft.com/office/officeart/2018/2/layout/IconVerticalSolidList"/>
    <dgm:cxn modelId="{31B09537-5075-4472-AFE5-34CB08255048}" type="presParOf" srcId="{31BEDD58-C0ED-4EDE-8B1D-C9DBB04E4E12}" destId="{DCF81C88-820D-4960-89B7-D05693241C8B}" srcOrd="6" destOrd="0" presId="urn:microsoft.com/office/officeart/2018/2/layout/IconVerticalSolidList"/>
    <dgm:cxn modelId="{1A387DFD-FBBD-4E25-B253-8A370E3ED799}" type="presParOf" srcId="{DCF81C88-820D-4960-89B7-D05693241C8B}" destId="{7738A39F-83BC-4FC3-9EB3-9637C524B707}" srcOrd="0" destOrd="0" presId="urn:microsoft.com/office/officeart/2018/2/layout/IconVerticalSolidList"/>
    <dgm:cxn modelId="{0A516BF1-A48C-4919-8910-E6D35ECAD984}" type="presParOf" srcId="{DCF81C88-820D-4960-89B7-D05693241C8B}" destId="{D99CFA3F-81B7-4637-A0D1-78503D0CD949}" srcOrd="1" destOrd="0" presId="urn:microsoft.com/office/officeart/2018/2/layout/IconVerticalSolidList"/>
    <dgm:cxn modelId="{BAF863A1-DCC3-4A32-B142-85FAF45D2088}" type="presParOf" srcId="{DCF81C88-820D-4960-89B7-D05693241C8B}" destId="{BCB67BA4-D22A-4490-AD53-6CCC50894A25}" srcOrd="2" destOrd="0" presId="urn:microsoft.com/office/officeart/2018/2/layout/IconVerticalSolidList"/>
    <dgm:cxn modelId="{50D78A1A-C0D0-4F37-B9AF-0744F21646DF}" type="presParOf" srcId="{DCF81C88-820D-4960-89B7-D05693241C8B}" destId="{D52CBC16-3720-44B9-92E3-35830A5569E7}" srcOrd="3" destOrd="0" presId="urn:microsoft.com/office/officeart/2018/2/layout/IconVerticalSolidList"/>
    <dgm:cxn modelId="{0669C14E-9A6A-43E4-B936-6360286F03DE}" type="presParOf" srcId="{31BEDD58-C0ED-4EDE-8B1D-C9DBB04E4E12}" destId="{E5C4AAA7-03AF-440D-A1F6-6B169174BFBE}" srcOrd="7" destOrd="0" presId="urn:microsoft.com/office/officeart/2018/2/layout/IconVerticalSolidList"/>
    <dgm:cxn modelId="{CEC86563-4D0F-47A0-BD0F-90DF3953F930}" type="presParOf" srcId="{31BEDD58-C0ED-4EDE-8B1D-C9DBB04E4E12}" destId="{74F3F900-056D-4F4B-8C47-4BD553D19BD1}" srcOrd="8" destOrd="0" presId="urn:microsoft.com/office/officeart/2018/2/layout/IconVerticalSolidList"/>
    <dgm:cxn modelId="{BEC92643-8A34-4C27-B8DA-68601C6001B3}" type="presParOf" srcId="{74F3F900-056D-4F4B-8C47-4BD553D19BD1}" destId="{B05A0103-6DF4-42E4-84BE-CB4D937B3EEC}" srcOrd="0" destOrd="0" presId="urn:microsoft.com/office/officeart/2018/2/layout/IconVerticalSolidList"/>
    <dgm:cxn modelId="{D82D9568-64BD-4CE8-9BF3-C6BF78A15CDE}" type="presParOf" srcId="{74F3F900-056D-4F4B-8C47-4BD553D19BD1}" destId="{5A0BC386-8C32-46D1-9659-6A1216BADE05}" srcOrd="1" destOrd="0" presId="urn:microsoft.com/office/officeart/2018/2/layout/IconVerticalSolidList"/>
    <dgm:cxn modelId="{6320577B-01AC-4021-8FC0-5C09A31AE4C0}" type="presParOf" srcId="{74F3F900-056D-4F4B-8C47-4BD553D19BD1}" destId="{E6E422D2-45C2-43CA-8358-B49EA60F4184}" srcOrd="2" destOrd="0" presId="urn:microsoft.com/office/officeart/2018/2/layout/IconVerticalSolidList"/>
    <dgm:cxn modelId="{81087228-783F-45B0-94FE-CA162CC6EC07}" type="presParOf" srcId="{74F3F900-056D-4F4B-8C47-4BD553D19BD1}" destId="{07C386BF-B739-4968-92AB-D7AC9D0903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64CBE2-028F-8A4F-8471-E5E55E401478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ADE548-E30D-AF4B-A50B-43650DB24E96}">
      <dgm:prSet phldrT="[Text]"/>
      <dgm:spPr/>
      <dgm:t>
        <a:bodyPr/>
        <a:lstStyle/>
        <a:p>
          <a:r>
            <a:rPr lang="en-US" dirty="0"/>
            <a:t>Violent Crime</a:t>
          </a:r>
        </a:p>
      </dgm:t>
    </dgm:pt>
    <dgm:pt modelId="{F85080AC-BEFA-F448-A1B3-69C65CA9E6EC}" type="parTrans" cxnId="{1B596A0B-2122-9442-BC52-24566E0A07CD}">
      <dgm:prSet/>
      <dgm:spPr/>
      <dgm:t>
        <a:bodyPr/>
        <a:lstStyle/>
        <a:p>
          <a:endParaRPr lang="en-US"/>
        </a:p>
      </dgm:t>
    </dgm:pt>
    <dgm:pt modelId="{F8B93BF7-81FE-0E4B-B220-36C0F36566B7}" type="sibTrans" cxnId="{1B596A0B-2122-9442-BC52-24566E0A07CD}">
      <dgm:prSet/>
      <dgm:spPr/>
      <dgm:t>
        <a:bodyPr/>
        <a:lstStyle/>
        <a:p>
          <a:endParaRPr lang="en-US"/>
        </a:p>
      </dgm:t>
    </dgm:pt>
    <dgm:pt modelId="{F07F53E0-CBD4-364E-A5A0-7808F82DA02B}">
      <dgm:prSet phldrT="[Text]"/>
      <dgm:spPr/>
      <dgm:t>
        <a:bodyPr/>
        <a:lstStyle/>
        <a:p>
          <a:r>
            <a:rPr lang="en-US" dirty="0"/>
            <a:t>Homicide</a:t>
          </a:r>
        </a:p>
      </dgm:t>
    </dgm:pt>
    <dgm:pt modelId="{E69070CE-6390-1949-9786-3467C79EA8C7}" type="parTrans" cxnId="{9CA4449A-9E4E-EC45-9641-794AE3DC98A1}">
      <dgm:prSet/>
      <dgm:spPr/>
      <dgm:t>
        <a:bodyPr/>
        <a:lstStyle/>
        <a:p>
          <a:endParaRPr lang="en-US"/>
        </a:p>
      </dgm:t>
    </dgm:pt>
    <dgm:pt modelId="{642A5DF2-BB8F-5B47-B4C7-AC862BA5FFA9}" type="sibTrans" cxnId="{9CA4449A-9E4E-EC45-9641-794AE3DC98A1}">
      <dgm:prSet/>
      <dgm:spPr/>
      <dgm:t>
        <a:bodyPr/>
        <a:lstStyle/>
        <a:p>
          <a:endParaRPr lang="en-US"/>
        </a:p>
      </dgm:t>
    </dgm:pt>
    <dgm:pt modelId="{42473694-4E79-6941-96EE-F95C6A4CCBC8}">
      <dgm:prSet phldrT="[Text]"/>
      <dgm:spPr/>
      <dgm:t>
        <a:bodyPr/>
        <a:lstStyle/>
        <a:p>
          <a:r>
            <a:rPr lang="en-US" dirty="0"/>
            <a:t>Sexual Abuse</a:t>
          </a:r>
        </a:p>
      </dgm:t>
    </dgm:pt>
    <dgm:pt modelId="{10222715-11DE-594B-8078-E96591E048E4}" type="parTrans" cxnId="{40202855-9F49-6C44-9828-CFA6B71C9827}">
      <dgm:prSet/>
      <dgm:spPr/>
      <dgm:t>
        <a:bodyPr/>
        <a:lstStyle/>
        <a:p>
          <a:endParaRPr lang="en-US"/>
        </a:p>
      </dgm:t>
    </dgm:pt>
    <dgm:pt modelId="{B10AF6F1-A379-AB49-AE44-D2329AA78753}" type="sibTrans" cxnId="{40202855-9F49-6C44-9828-CFA6B71C9827}">
      <dgm:prSet/>
      <dgm:spPr/>
      <dgm:t>
        <a:bodyPr/>
        <a:lstStyle/>
        <a:p>
          <a:endParaRPr lang="en-US"/>
        </a:p>
      </dgm:t>
    </dgm:pt>
    <dgm:pt modelId="{DA7A0055-4B60-204E-AC7C-5C29D7EB7869}">
      <dgm:prSet phldrT="[Text]"/>
      <dgm:spPr/>
      <dgm:t>
        <a:bodyPr/>
        <a:lstStyle/>
        <a:p>
          <a:r>
            <a:rPr lang="en-US" dirty="0"/>
            <a:t>Property Crime</a:t>
          </a:r>
        </a:p>
      </dgm:t>
    </dgm:pt>
    <dgm:pt modelId="{236F0760-7A90-6D4F-AB11-B67CBD332E42}" type="parTrans" cxnId="{E85F40DF-9659-FD43-BD94-A50DAB83F3BB}">
      <dgm:prSet/>
      <dgm:spPr/>
      <dgm:t>
        <a:bodyPr/>
        <a:lstStyle/>
        <a:p>
          <a:endParaRPr lang="en-US"/>
        </a:p>
      </dgm:t>
    </dgm:pt>
    <dgm:pt modelId="{5D31AA27-0DC8-6649-B8AA-5D6609AF21C5}" type="sibTrans" cxnId="{E85F40DF-9659-FD43-BD94-A50DAB83F3BB}">
      <dgm:prSet/>
      <dgm:spPr/>
      <dgm:t>
        <a:bodyPr/>
        <a:lstStyle/>
        <a:p>
          <a:endParaRPr lang="en-US"/>
        </a:p>
      </dgm:t>
    </dgm:pt>
    <dgm:pt modelId="{590CCDDB-08F1-4346-95F6-B6C2E76EA8D0}">
      <dgm:prSet phldrT="[Text]"/>
      <dgm:spPr/>
      <dgm:t>
        <a:bodyPr/>
        <a:lstStyle/>
        <a:p>
          <a:r>
            <a:rPr lang="en-US" dirty="0"/>
            <a:t>Burglary</a:t>
          </a:r>
        </a:p>
      </dgm:t>
    </dgm:pt>
    <dgm:pt modelId="{5B17C602-8E5E-A04D-9BA1-A5C9098CA033}" type="parTrans" cxnId="{0A3D4BB2-2E76-E043-8B1F-2B43BDCB4FD4}">
      <dgm:prSet/>
      <dgm:spPr/>
      <dgm:t>
        <a:bodyPr/>
        <a:lstStyle/>
        <a:p>
          <a:endParaRPr lang="en-US"/>
        </a:p>
      </dgm:t>
    </dgm:pt>
    <dgm:pt modelId="{573897A7-6889-584C-9277-D1D55B425934}" type="sibTrans" cxnId="{0A3D4BB2-2E76-E043-8B1F-2B43BDCB4FD4}">
      <dgm:prSet/>
      <dgm:spPr/>
      <dgm:t>
        <a:bodyPr/>
        <a:lstStyle/>
        <a:p>
          <a:endParaRPr lang="en-US"/>
        </a:p>
      </dgm:t>
    </dgm:pt>
    <dgm:pt modelId="{0B3B15FC-1E89-0743-BAD4-8E8FC01BAA4B}">
      <dgm:prSet phldrT="[Text]"/>
      <dgm:spPr/>
      <dgm:t>
        <a:bodyPr/>
        <a:lstStyle/>
        <a:p>
          <a:r>
            <a:rPr lang="en-US" dirty="0"/>
            <a:t>Arson</a:t>
          </a:r>
        </a:p>
      </dgm:t>
    </dgm:pt>
    <dgm:pt modelId="{BB75A867-4834-EB48-B72B-00E4E34D2C49}" type="parTrans" cxnId="{261F2355-A960-A44D-9934-8C0E43DE0BAF}">
      <dgm:prSet/>
      <dgm:spPr/>
      <dgm:t>
        <a:bodyPr/>
        <a:lstStyle/>
        <a:p>
          <a:endParaRPr lang="en-US"/>
        </a:p>
      </dgm:t>
    </dgm:pt>
    <dgm:pt modelId="{66B0BA0C-27C6-BB4E-B893-3DFF6D7F6644}" type="sibTrans" cxnId="{261F2355-A960-A44D-9934-8C0E43DE0BAF}">
      <dgm:prSet/>
      <dgm:spPr/>
      <dgm:t>
        <a:bodyPr/>
        <a:lstStyle/>
        <a:p>
          <a:endParaRPr lang="en-US"/>
        </a:p>
      </dgm:t>
    </dgm:pt>
    <dgm:pt modelId="{65016A2C-1DA5-6044-8E5A-17286DE5D928}">
      <dgm:prSet/>
      <dgm:spPr/>
      <dgm:t>
        <a:bodyPr/>
        <a:lstStyle/>
        <a:p>
          <a:r>
            <a:rPr lang="en-US" dirty="0"/>
            <a:t>Robbery</a:t>
          </a:r>
        </a:p>
      </dgm:t>
    </dgm:pt>
    <dgm:pt modelId="{680A609D-8AA7-904E-96D9-C8AB4A568646}" type="parTrans" cxnId="{73264054-C6BA-8343-B9EF-B98F359245E2}">
      <dgm:prSet/>
      <dgm:spPr/>
      <dgm:t>
        <a:bodyPr/>
        <a:lstStyle/>
        <a:p>
          <a:endParaRPr lang="en-US"/>
        </a:p>
      </dgm:t>
    </dgm:pt>
    <dgm:pt modelId="{0213AB4A-524D-E348-9A67-E94562143CAC}" type="sibTrans" cxnId="{73264054-C6BA-8343-B9EF-B98F359245E2}">
      <dgm:prSet/>
      <dgm:spPr/>
      <dgm:t>
        <a:bodyPr/>
        <a:lstStyle/>
        <a:p>
          <a:endParaRPr lang="en-US"/>
        </a:p>
      </dgm:t>
    </dgm:pt>
    <dgm:pt modelId="{F6F40255-A891-0747-97AA-EFC45DD98539}">
      <dgm:prSet/>
      <dgm:spPr/>
      <dgm:t>
        <a:bodyPr/>
        <a:lstStyle/>
        <a:p>
          <a:r>
            <a:rPr lang="en-US" dirty="0"/>
            <a:t>Theft</a:t>
          </a:r>
        </a:p>
      </dgm:t>
    </dgm:pt>
    <dgm:pt modelId="{F5A3182D-491E-9548-A8CC-44D55A3462E9}" type="parTrans" cxnId="{C67D33FF-F2F8-A340-8F60-94E67FCE4AE6}">
      <dgm:prSet/>
      <dgm:spPr/>
      <dgm:t>
        <a:bodyPr/>
        <a:lstStyle/>
        <a:p>
          <a:endParaRPr lang="en-US"/>
        </a:p>
      </dgm:t>
    </dgm:pt>
    <dgm:pt modelId="{0A15E774-7BC3-3749-8B4F-4114B00646E7}" type="sibTrans" cxnId="{C67D33FF-F2F8-A340-8F60-94E67FCE4AE6}">
      <dgm:prSet/>
      <dgm:spPr/>
      <dgm:t>
        <a:bodyPr/>
        <a:lstStyle/>
        <a:p>
          <a:endParaRPr lang="en-US"/>
        </a:p>
      </dgm:t>
    </dgm:pt>
    <dgm:pt modelId="{DF170D08-D399-874E-B270-E7BCF8C7C2F7}">
      <dgm:prSet/>
      <dgm:spPr/>
      <dgm:t>
        <a:bodyPr/>
        <a:lstStyle/>
        <a:p>
          <a:r>
            <a:rPr lang="en-US" dirty="0"/>
            <a:t>Assault</a:t>
          </a:r>
        </a:p>
      </dgm:t>
    </dgm:pt>
    <dgm:pt modelId="{2C7F6750-AFE9-B94C-A562-87883C147553}" type="parTrans" cxnId="{65579B07-37FA-A045-94FC-1BA5BF6DA8D5}">
      <dgm:prSet/>
      <dgm:spPr/>
      <dgm:t>
        <a:bodyPr/>
        <a:lstStyle/>
        <a:p>
          <a:endParaRPr lang="en-US"/>
        </a:p>
      </dgm:t>
    </dgm:pt>
    <dgm:pt modelId="{166FB90A-9648-D747-B8DB-F5053578D29A}" type="sibTrans" cxnId="{65579B07-37FA-A045-94FC-1BA5BF6DA8D5}">
      <dgm:prSet/>
      <dgm:spPr/>
      <dgm:t>
        <a:bodyPr/>
        <a:lstStyle/>
        <a:p>
          <a:endParaRPr lang="en-US"/>
        </a:p>
      </dgm:t>
    </dgm:pt>
    <dgm:pt modelId="{1A25EF6B-2D48-CF4C-8A7A-AD2A271DE9BC}">
      <dgm:prSet/>
      <dgm:spPr/>
      <dgm:t>
        <a:bodyPr/>
        <a:lstStyle/>
        <a:p>
          <a:r>
            <a:rPr lang="en-US" dirty="0"/>
            <a:t>Auto theft</a:t>
          </a:r>
        </a:p>
      </dgm:t>
    </dgm:pt>
    <dgm:pt modelId="{0CC2308A-21CB-AD46-AC2E-F38B461B01AF}" type="parTrans" cxnId="{F70093A9-20AB-9A42-BE3F-25B4F86290C4}">
      <dgm:prSet/>
      <dgm:spPr/>
      <dgm:t>
        <a:bodyPr/>
        <a:lstStyle/>
        <a:p>
          <a:endParaRPr lang="en-US"/>
        </a:p>
      </dgm:t>
    </dgm:pt>
    <dgm:pt modelId="{AA05FB6C-CAD2-C64E-8803-D3E67C637685}" type="sibTrans" cxnId="{F70093A9-20AB-9A42-BE3F-25B4F86290C4}">
      <dgm:prSet/>
      <dgm:spPr/>
      <dgm:t>
        <a:bodyPr/>
        <a:lstStyle/>
        <a:p>
          <a:endParaRPr lang="en-US"/>
        </a:p>
      </dgm:t>
    </dgm:pt>
    <dgm:pt modelId="{9F2FECF9-9CF0-6D46-A311-399917256900}" type="pres">
      <dgm:prSet presAssocID="{F164CBE2-028F-8A4F-8471-E5E55E4014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85417E-7F48-4648-8440-A784EB93E2FD}" type="pres">
      <dgm:prSet presAssocID="{3DADE548-E30D-AF4B-A50B-43650DB24E96}" presName="root" presStyleCnt="0"/>
      <dgm:spPr/>
    </dgm:pt>
    <dgm:pt modelId="{48481C86-0A18-F646-9FED-D2B05E0E1B5C}" type="pres">
      <dgm:prSet presAssocID="{3DADE548-E30D-AF4B-A50B-43650DB24E96}" presName="rootComposite" presStyleCnt="0"/>
      <dgm:spPr/>
    </dgm:pt>
    <dgm:pt modelId="{9DA407B0-DFB6-694C-AD91-533FFF5370A9}" type="pres">
      <dgm:prSet presAssocID="{3DADE548-E30D-AF4B-A50B-43650DB24E96}" presName="rootText" presStyleLbl="node1" presStyleIdx="0" presStyleCnt="2"/>
      <dgm:spPr/>
    </dgm:pt>
    <dgm:pt modelId="{D090F889-4EF9-B347-B2D2-3699E4BB9FFB}" type="pres">
      <dgm:prSet presAssocID="{3DADE548-E30D-AF4B-A50B-43650DB24E96}" presName="rootConnector" presStyleLbl="node1" presStyleIdx="0" presStyleCnt="2"/>
      <dgm:spPr/>
    </dgm:pt>
    <dgm:pt modelId="{C31F394F-BD50-9146-8233-53D70E2B75B9}" type="pres">
      <dgm:prSet presAssocID="{3DADE548-E30D-AF4B-A50B-43650DB24E96}" presName="childShape" presStyleCnt="0"/>
      <dgm:spPr/>
    </dgm:pt>
    <dgm:pt modelId="{7B811F5A-B404-6E4F-9466-3380FA0EEB7C}" type="pres">
      <dgm:prSet presAssocID="{E69070CE-6390-1949-9786-3467C79EA8C7}" presName="Name13" presStyleLbl="parChTrans1D2" presStyleIdx="0" presStyleCnt="8"/>
      <dgm:spPr/>
    </dgm:pt>
    <dgm:pt modelId="{913772C3-E7B5-2549-A394-E142D83390DA}" type="pres">
      <dgm:prSet presAssocID="{F07F53E0-CBD4-364E-A5A0-7808F82DA02B}" presName="childText" presStyleLbl="bgAcc1" presStyleIdx="0" presStyleCnt="8">
        <dgm:presLayoutVars>
          <dgm:bulletEnabled val="1"/>
        </dgm:presLayoutVars>
      </dgm:prSet>
      <dgm:spPr/>
    </dgm:pt>
    <dgm:pt modelId="{678A6185-3A9D-F344-89FF-429677EA03CB}" type="pres">
      <dgm:prSet presAssocID="{680A609D-8AA7-904E-96D9-C8AB4A568646}" presName="Name13" presStyleLbl="parChTrans1D2" presStyleIdx="1" presStyleCnt="8"/>
      <dgm:spPr/>
    </dgm:pt>
    <dgm:pt modelId="{90594246-85B3-9E40-B8AA-A13946D7411D}" type="pres">
      <dgm:prSet presAssocID="{65016A2C-1DA5-6044-8E5A-17286DE5D928}" presName="childText" presStyleLbl="bgAcc1" presStyleIdx="1" presStyleCnt="8">
        <dgm:presLayoutVars>
          <dgm:bulletEnabled val="1"/>
        </dgm:presLayoutVars>
      </dgm:prSet>
      <dgm:spPr/>
    </dgm:pt>
    <dgm:pt modelId="{253F4398-1BF8-9B47-B418-A5277312B942}" type="pres">
      <dgm:prSet presAssocID="{2C7F6750-AFE9-B94C-A562-87883C147553}" presName="Name13" presStyleLbl="parChTrans1D2" presStyleIdx="2" presStyleCnt="8"/>
      <dgm:spPr/>
    </dgm:pt>
    <dgm:pt modelId="{7FC55EC8-66D2-3347-8EF7-B08BB298C74F}" type="pres">
      <dgm:prSet presAssocID="{DF170D08-D399-874E-B270-E7BCF8C7C2F7}" presName="childText" presStyleLbl="bgAcc1" presStyleIdx="2" presStyleCnt="8">
        <dgm:presLayoutVars>
          <dgm:bulletEnabled val="1"/>
        </dgm:presLayoutVars>
      </dgm:prSet>
      <dgm:spPr/>
    </dgm:pt>
    <dgm:pt modelId="{B2199F1F-D008-DA47-A652-BCE67D505F3D}" type="pres">
      <dgm:prSet presAssocID="{10222715-11DE-594B-8078-E96591E048E4}" presName="Name13" presStyleLbl="parChTrans1D2" presStyleIdx="3" presStyleCnt="8"/>
      <dgm:spPr/>
    </dgm:pt>
    <dgm:pt modelId="{807B1F13-4FC3-BC4D-B7C2-9110EA419F2D}" type="pres">
      <dgm:prSet presAssocID="{42473694-4E79-6941-96EE-F95C6A4CCBC8}" presName="childText" presStyleLbl="bgAcc1" presStyleIdx="3" presStyleCnt="8">
        <dgm:presLayoutVars>
          <dgm:bulletEnabled val="1"/>
        </dgm:presLayoutVars>
      </dgm:prSet>
      <dgm:spPr/>
    </dgm:pt>
    <dgm:pt modelId="{D85F9C4F-BC9C-F943-8C0F-6B11FD5DB1A7}" type="pres">
      <dgm:prSet presAssocID="{DA7A0055-4B60-204E-AC7C-5C29D7EB7869}" presName="root" presStyleCnt="0"/>
      <dgm:spPr/>
    </dgm:pt>
    <dgm:pt modelId="{EFAFB31A-0B12-2E42-A94A-3E1472568E1A}" type="pres">
      <dgm:prSet presAssocID="{DA7A0055-4B60-204E-AC7C-5C29D7EB7869}" presName="rootComposite" presStyleCnt="0"/>
      <dgm:spPr/>
    </dgm:pt>
    <dgm:pt modelId="{43D83B09-3E97-0E40-B00A-8A0FDC27A9D9}" type="pres">
      <dgm:prSet presAssocID="{DA7A0055-4B60-204E-AC7C-5C29D7EB7869}" presName="rootText" presStyleLbl="node1" presStyleIdx="1" presStyleCnt="2"/>
      <dgm:spPr/>
    </dgm:pt>
    <dgm:pt modelId="{3EEE6CD1-041F-F840-A787-C6E9C2091AD8}" type="pres">
      <dgm:prSet presAssocID="{DA7A0055-4B60-204E-AC7C-5C29D7EB7869}" presName="rootConnector" presStyleLbl="node1" presStyleIdx="1" presStyleCnt="2"/>
      <dgm:spPr/>
    </dgm:pt>
    <dgm:pt modelId="{A1034D54-ECC1-F442-8761-D5A3852E9923}" type="pres">
      <dgm:prSet presAssocID="{DA7A0055-4B60-204E-AC7C-5C29D7EB7869}" presName="childShape" presStyleCnt="0"/>
      <dgm:spPr/>
    </dgm:pt>
    <dgm:pt modelId="{F05214BD-F64D-904D-A541-020820861F24}" type="pres">
      <dgm:prSet presAssocID="{5B17C602-8E5E-A04D-9BA1-A5C9098CA033}" presName="Name13" presStyleLbl="parChTrans1D2" presStyleIdx="4" presStyleCnt="8"/>
      <dgm:spPr/>
    </dgm:pt>
    <dgm:pt modelId="{76048450-84E4-5B4C-909C-651C03BC215D}" type="pres">
      <dgm:prSet presAssocID="{590CCDDB-08F1-4346-95F6-B6C2E76EA8D0}" presName="childText" presStyleLbl="bgAcc1" presStyleIdx="4" presStyleCnt="8">
        <dgm:presLayoutVars>
          <dgm:bulletEnabled val="1"/>
        </dgm:presLayoutVars>
      </dgm:prSet>
      <dgm:spPr/>
    </dgm:pt>
    <dgm:pt modelId="{391D7D22-FEBB-7242-B6A4-21D15B78CCAF}" type="pres">
      <dgm:prSet presAssocID="{F5A3182D-491E-9548-A8CC-44D55A3462E9}" presName="Name13" presStyleLbl="parChTrans1D2" presStyleIdx="5" presStyleCnt="8"/>
      <dgm:spPr/>
    </dgm:pt>
    <dgm:pt modelId="{4DD5AD6E-10D9-D34C-93D3-78AEBF67C0DB}" type="pres">
      <dgm:prSet presAssocID="{F6F40255-A891-0747-97AA-EFC45DD98539}" presName="childText" presStyleLbl="bgAcc1" presStyleIdx="5" presStyleCnt="8">
        <dgm:presLayoutVars>
          <dgm:bulletEnabled val="1"/>
        </dgm:presLayoutVars>
      </dgm:prSet>
      <dgm:spPr/>
    </dgm:pt>
    <dgm:pt modelId="{573B41B2-48AD-6F45-9203-290F8E68863D}" type="pres">
      <dgm:prSet presAssocID="{BB75A867-4834-EB48-B72B-00E4E34D2C49}" presName="Name13" presStyleLbl="parChTrans1D2" presStyleIdx="6" presStyleCnt="8"/>
      <dgm:spPr/>
    </dgm:pt>
    <dgm:pt modelId="{F541A2C4-5B54-8740-87ED-A17AD9373FF1}" type="pres">
      <dgm:prSet presAssocID="{0B3B15FC-1E89-0743-BAD4-8E8FC01BAA4B}" presName="childText" presStyleLbl="bgAcc1" presStyleIdx="6" presStyleCnt="8">
        <dgm:presLayoutVars>
          <dgm:bulletEnabled val="1"/>
        </dgm:presLayoutVars>
      </dgm:prSet>
      <dgm:spPr/>
    </dgm:pt>
    <dgm:pt modelId="{689AD4F8-1755-3A4A-AC52-EA16C138EA7D}" type="pres">
      <dgm:prSet presAssocID="{0CC2308A-21CB-AD46-AC2E-F38B461B01AF}" presName="Name13" presStyleLbl="parChTrans1D2" presStyleIdx="7" presStyleCnt="8"/>
      <dgm:spPr/>
    </dgm:pt>
    <dgm:pt modelId="{7EAEBA0C-982C-5C44-8CF2-9018AE860B98}" type="pres">
      <dgm:prSet presAssocID="{1A25EF6B-2D48-CF4C-8A7A-AD2A271DE9BC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65579B07-37FA-A045-94FC-1BA5BF6DA8D5}" srcId="{3DADE548-E30D-AF4B-A50B-43650DB24E96}" destId="{DF170D08-D399-874E-B270-E7BCF8C7C2F7}" srcOrd="2" destOrd="0" parTransId="{2C7F6750-AFE9-B94C-A562-87883C147553}" sibTransId="{166FB90A-9648-D747-B8DB-F5053578D29A}"/>
    <dgm:cxn modelId="{1B596A0B-2122-9442-BC52-24566E0A07CD}" srcId="{F164CBE2-028F-8A4F-8471-E5E55E401478}" destId="{3DADE548-E30D-AF4B-A50B-43650DB24E96}" srcOrd="0" destOrd="0" parTransId="{F85080AC-BEFA-F448-A1B3-69C65CA9E6EC}" sibTransId="{F8B93BF7-81FE-0E4B-B220-36C0F36566B7}"/>
    <dgm:cxn modelId="{CB9ACF14-E172-0E4C-AB47-846AD3E9CA92}" type="presOf" srcId="{10222715-11DE-594B-8078-E96591E048E4}" destId="{B2199F1F-D008-DA47-A652-BCE67D505F3D}" srcOrd="0" destOrd="0" presId="urn:microsoft.com/office/officeart/2005/8/layout/hierarchy3"/>
    <dgm:cxn modelId="{41455616-0FCB-884B-8AA3-E9C9DC6144B5}" type="presOf" srcId="{2C7F6750-AFE9-B94C-A562-87883C147553}" destId="{253F4398-1BF8-9B47-B418-A5277312B942}" srcOrd="0" destOrd="0" presId="urn:microsoft.com/office/officeart/2005/8/layout/hierarchy3"/>
    <dgm:cxn modelId="{3738223B-378A-2A45-96EF-BAEBCC4D5BE4}" type="presOf" srcId="{680A609D-8AA7-904E-96D9-C8AB4A568646}" destId="{678A6185-3A9D-F344-89FF-429677EA03CB}" srcOrd="0" destOrd="0" presId="urn:microsoft.com/office/officeart/2005/8/layout/hierarchy3"/>
    <dgm:cxn modelId="{C529E14B-7E37-9F45-AF58-8CF7DE901481}" type="presOf" srcId="{DA7A0055-4B60-204E-AC7C-5C29D7EB7869}" destId="{3EEE6CD1-041F-F840-A787-C6E9C2091AD8}" srcOrd="1" destOrd="0" presId="urn:microsoft.com/office/officeart/2005/8/layout/hierarchy3"/>
    <dgm:cxn modelId="{8C75D752-CFE6-8148-BCE5-41D98F929686}" type="presOf" srcId="{E69070CE-6390-1949-9786-3467C79EA8C7}" destId="{7B811F5A-B404-6E4F-9466-3380FA0EEB7C}" srcOrd="0" destOrd="0" presId="urn:microsoft.com/office/officeart/2005/8/layout/hierarchy3"/>
    <dgm:cxn modelId="{73264054-C6BA-8343-B9EF-B98F359245E2}" srcId="{3DADE548-E30D-AF4B-A50B-43650DB24E96}" destId="{65016A2C-1DA5-6044-8E5A-17286DE5D928}" srcOrd="1" destOrd="0" parTransId="{680A609D-8AA7-904E-96D9-C8AB4A568646}" sibTransId="{0213AB4A-524D-E348-9A67-E94562143CAC}"/>
    <dgm:cxn modelId="{261F2355-A960-A44D-9934-8C0E43DE0BAF}" srcId="{DA7A0055-4B60-204E-AC7C-5C29D7EB7869}" destId="{0B3B15FC-1E89-0743-BAD4-8E8FC01BAA4B}" srcOrd="2" destOrd="0" parTransId="{BB75A867-4834-EB48-B72B-00E4E34D2C49}" sibTransId="{66B0BA0C-27C6-BB4E-B893-3DFF6D7F6644}"/>
    <dgm:cxn modelId="{40202855-9F49-6C44-9828-CFA6B71C9827}" srcId="{3DADE548-E30D-AF4B-A50B-43650DB24E96}" destId="{42473694-4E79-6941-96EE-F95C6A4CCBC8}" srcOrd="3" destOrd="0" parTransId="{10222715-11DE-594B-8078-E96591E048E4}" sibTransId="{B10AF6F1-A379-AB49-AE44-D2329AA78753}"/>
    <dgm:cxn modelId="{87243076-D5DC-0C4F-AAF1-79B2FBB5E958}" type="presOf" srcId="{0CC2308A-21CB-AD46-AC2E-F38B461B01AF}" destId="{689AD4F8-1755-3A4A-AC52-EA16C138EA7D}" srcOrd="0" destOrd="0" presId="urn:microsoft.com/office/officeart/2005/8/layout/hierarchy3"/>
    <dgm:cxn modelId="{67002077-56D7-8041-9467-E4EF5CBA5ED1}" type="presOf" srcId="{1A25EF6B-2D48-CF4C-8A7A-AD2A271DE9BC}" destId="{7EAEBA0C-982C-5C44-8CF2-9018AE860B98}" srcOrd="0" destOrd="0" presId="urn:microsoft.com/office/officeart/2005/8/layout/hierarchy3"/>
    <dgm:cxn modelId="{CA65437A-F34A-0042-9B97-01AAB04A0461}" type="presOf" srcId="{F164CBE2-028F-8A4F-8471-E5E55E401478}" destId="{9F2FECF9-9CF0-6D46-A311-399917256900}" srcOrd="0" destOrd="0" presId="urn:microsoft.com/office/officeart/2005/8/layout/hierarchy3"/>
    <dgm:cxn modelId="{8263797A-4EC8-364F-AA05-4E9F56BA80DD}" type="presOf" srcId="{F5A3182D-491E-9548-A8CC-44D55A3462E9}" destId="{391D7D22-FEBB-7242-B6A4-21D15B78CCAF}" srcOrd="0" destOrd="0" presId="urn:microsoft.com/office/officeart/2005/8/layout/hierarchy3"/>
    <dgm:cxn modelId="{FD608181-937F-D840-8EDD-57187F33C87E}" type="presOf" srcId="{5B17C602-8E5E-A04D-9BA1-A5C9098CA033}" destId="{F05214BD-F64D-904D-A541-020820861F24}" srcOrd="0" destOrd="0" presId="urn:microsoft.com/office/officeart/2005/8/layout/hierarchy3"/>
    <dgm:cxn modelId="{9CA4449A-9E4E-EC45-9641-794AE3DC98A1}" srcId="{3DADE548-E30D-AF4B-A50B-43650DB24E96}" destId="{F07F53E0-CBD4-364E-A5A0-7808F82DA02B}" srcOrd="0" destOrd="0" parTransId="{E69070CE-6390-1949-9786-3467C79EA8C7}" sibTransId="{642A5DF2-BB8F-5B47-B4C7-AC862BA5FFA9}"/>
    <dgm:cxn modelId="{2D4712A3-E4DC-194A-93E2-66C9B89E18CD}" type="presOf" srcId="{DF170D08-D399-874E-B270-E7BCF8C7C2F7}" destId="{7FC55EC8-66D2-3347-8EF7-B08BB298C74F}" srcOrd="0" destOrd="0" presId="urn:microsoft.com/office/officeart/2005/8/layout/hierarchy3"/>
    <dgm:cxn modelId="{24E5BAA8-B02F-6443-BE9C-0144A8788415}" type="presOf" srcId="{BB75A867-4834-EB48-B72B-00E4E34D2C49}" destId="{573B41B2-48AD-6F45-9203-290F8E68863D}" srcOrd="0" destOrd="0" presId="urn:microsoft.com/office/officeart/2005/8/layout/hierarchy3"/>
    <dgm:cxn modelId="{F70093A9-20AB-9A42-BE3F-25B4F86290C4}" srcId="{DA7A0055-4B60-204E-AC7C-5C29D7EB7869}" destId="{1A25EF6B-2D48-CF4C-8A7A-AD2A271DE9BC}" srcOrd="3" destOrd="0" parTransId="{0CC2308A-21CB-AD46-AC2E-F38B461B01AF}" sibTransId="{AA05FB6C-CAD2-C64E-8803-D3E67C637685}"/>
    <dgm:cxn modelId="{0A3D4BB2-2E76-E043-8B1F-2B43BDCB4FD4}" srcId="{DA7A0055-4B60-204E-AC7C-5C29D7EB7869}" destId="{590CCDDB-08F1-4346-95F6-B6C2E76EA8D0}" srcOrd="0" destOrd="0" parTransId="{5B17C602-8E5E-A04D-9BA1-A5C9098CA033}" sibTransId="{573897A7-6889-584C-9277-D1D55B425934}"/>
    <dgm:cxn modelId="{40521CC5-00E8-9C46-93C5-1E51765F80C0}" type="presOf" srcId="{3DADE548-E30D-AF4B-A50B-43650DB24E96}" destId="{D090F889-4EF9-B347-B2D2-3699E4BB9FFB}" srcOrd="1" destOrd="0" presId="urn:microsoft.com/office/officeart/2005/8/layout/hierarchy3"/>
    <dgm:cxn modelId="{71A0BCD0-E2B6-1E40-9231-12F7BC9F3BDE}" type="presOf" srcId="{DA7A0055-4B60-204E-AC7C-5C29D7EB7869}" destId="{43D83B09-3E97-0E40-B00A-8A0FDC27A9D9}" srcOrd="0" destOrd="0" presId="urn:microsoft.com/office/officeart/2005/8/layout/hierarchy3"/>
    <dgm:cxn modelId="{F7FB47D4-BDB7-A345-B689-F0563F24044B}" type="presOf" srcId="{F07F53E0-CBD4-364E-A5A0-7808F82DA02B}" destId="{913772C3-E7B5-2549-A394-E142D83390DA}" srcOrd="0" destOrd="0" presId="urn:microsoft.com/office/officeart/2005/8/layout/hierarchy3"/>
    <dgm:cxn modelId="{D93053D5-95F0-E54F-A51E-F522F45C7C36}" type="presOf" srcId="{590CCDDB-08F1-4346-95F6-B6C2E76EA8D0}" destId="{76048450-84E4-5B4C-909C-651C03BC215D}" srcOrd="0" destOrd="0" presId="urn:microsoft.com/office/officeart/2005/8/layout/hierarchy3"/>
    <dgm:cxn modelId="{5A28E6D5-4889-C849-89EE-E7CCF40CB28A}" type="presOf" srcId="{42473694-4E79-6941-96EE-F95C6A4CCBC8}" destId="{807B1F13-4FC3-BC4D-B7C2-9110EA419F2D}" srcOrd="0" destOrd="0" presId="urn:microsoft.com/office/officeart/2005/8/layout/hierarchy3"/>
    <dgm:cxn modelId="{2BCA16D8-3E81-4A4C-9DCE-C8529C15CAD1}" type="presOf" srcId="{0B3B15FC-1E89-0743-BAD4-8E8FC01BAA4B}" destId="{F541A2C4-5B54-8740-87ED-A17AD9373FF1}" srcOrd="0" destOrd="0" presId="urn:microsoft.com/office/officeart/2005/8/layout/hierarchy3"/>
    <dgm:cxn modelId="{E85F40DF-9659-FD43-BD94-A50DAB83F3BB}" srcId="{F164CBE2-028F-8A4F-8471-E5E55E401478}" destId="{DA7A0055-4B60-204E-AC7C-5C29D7EB7869}" srcOrd="1" destOrd="0" parTransId="{236F0760-7A90-6D4F-AB11-B67CBD332E42}" sibTransId="{5D31AA27-0DC8-6649-B8AA-5D6609AF21C5}"/>
    <dgm:cxn modelId="{0C914EF0-31D4-5542-A412-0D544EC0A73C}" type="presOf" srcId="{65016A2C-1DA5-6044-8E5A-17286DE5D928}" destId="{90594246-85B3-9E40-B8AA-A13946D7411D}" srcOrd="0" destOrd="0" presId="urn:microsoft.com/office/officeart/2005/8/layout/hierarchy3"/>
    <dgm:cxn modelId="{AF1D19F7-FB7B-3149-BBFF-D5199F7E1107}" type="presOf" srcId="{F6F40255-A891-0747-97AA-EFC45DD98539}" destId="{4DD5AD6E-10D9-D34C-93D3-78AEBF67C0DB}" srcOrd="0" destOrd="0" presId="urn:microsoft.com/office/officeart/2005/8/layout/hierarchy3"/>
    <dgm:cxn modelId="{42D0EBFC-0B32-5048-96C5-3BF5584D0427}" type="presOf" srcId="{3DADE548-E30D-AF4B-A50B-43650DB24E96}" destId="{9DA407B0-DFB6-694C-AD91-533FFF5370A9}" srcOrd="0" destOrd="0" presId="urn:microsoft.com/office/officeart/2005/8/layout/hierarchy3"/>
    <dgm:cxn modelId="{C67D33FF-F2F8-A340-8F60-94E67FCE4AE6}" srcId="{DA7A0055-4B60-204E-AC7C-5C29D7EB7869}" destId="{F6F40255-A891-0747-97AA-EFC45DD98539}" srcOrd="1" destOrd="0" parTransId="{F5A3182D-491E-9548-A8CC-44D55A3462E9}" sibTransId="{0A15E774-7BC3-3749-8B4F-4114B00646E7}"/>
    <dgm:cxn modelId="{E0FD9216-855C-1943-9BE9-C4F8C85A2951}" type="presParOf" srcId="{9F2FECF9-9CF0-6D46-A311-399917256900}" destId="{8485417E-7F48-4648-8440-A784EB93E2FD}" srcOrd="0" destOrd="0" presId="urn:microsoft.com/office/officeart/2005/8/layout/hierarchy3"/>
    <dgm:cxn modelId="{726AA63F-9707-1143-976D-60B0CBB01BEE}" type="presParOf" srcId="{8485417E-7F48-4648-8440-A784EB93E2FD}" destId="{48481C86-0A18-F646-9FED-D2B05E0E1B5C}" srcOrd="0" destOrd="0" presId="urn:microsoft.com/office/officeart/2005/8/layout/hierarchy3"/>
    <dgm:cxn modelId="{1B2A8D55-16DB-604A-814F-94D484A47248}" type="presParOf" srcId="{48481C86-0A18-F646-9FED-D2B05E0E1B5C}" destId="{9DA407B0-DFB6-694C-AD91-533FFF5370A9}" srcOrd="0" destOrd="0" presId="urn:microsoft.com/office/officeart/2005/8/layout/hierarchy3"/>
    <dgm:cxn modelId="{5913916B-687A-824A-BD4F-6029252DD276}" type="presParOf" srcId="{48481C86-0A18-F646-9FED-D2B05E0E1B5C}" destId="{D090F889-4EF9-B347-B2D2-3699E4BB9FFB}" srcOrd="1" destOrd="0" presId="urn:microsoft.com/office/officeart/2005/8/layout/hierarchy3"/>
    <dgm:cxn modelId="{8614E106-302B-E541-98A6-3BFF716EF01C}" type="presParOf" srcId="{8485417E-7F48-4648-8440-A784EB93E2FD}" destId="{C31F394F-BD50-9146-8233-53D70E2B75B9}" srcOrd="1" destOrd="0" presId="urn:microsoft.com/office/officeart/2005/8/layout/hierarchy3"/>
    <dgm:cxn modelId="{1A660BF2-A98C-C24D-8F06-37F21B07050C}" type="presParOf" srcId="{C31F394F-BD50-9146-8233-53D70E2B75B9}" destId="{7B811F5A-B404-6E4F-9466-3380FA0EEB7C}" srcOrd="0" destOrd="0" presId="urn:microsoft.com/office/officeart/2005/8/layout/hierarchy3"/>
    <dgm:cxn modelId="{E2DD1CCA-7A1E-8D4F-8C7F-74ED5CFD11B8}" type="presParOf" srcId="{C31F394F-BD50-9146-8233-53D70E2B75B9}" destId="{913772C3-E7B5-2549-A394-E142D83390DA}" srcOrd="1" destOrd="0" presId="urn:microsoft.com/office/officeart/2005/8/layout/hierarchy3"/>
    <dgm:cxn modelId="{5D5BBD60-0417-4A40-9E64-06CF7C4CB973}" type="presParOf" srcId="{C31F394F-BD50-9146-8233-53D70E2B75B9}" destId="{678A6185-3A9D-F344-89FF-429677EA03CB}" srcOrd="2" destOrd="0" presId="urn:microsoft.com/office/officeart/2005/8/layout/hierarchy3"/>
    <dgm:cxn modelId="{6889779A-C6DF-674D-A4E7-0ABD38576E9D}" type="presParOf" srcId="{C31F394F-BD50-9146-8233-53D70E2B75B9}" destId="{90594246-85B3-9E40-B8AA-A13946D7411D}" srcOrd="3" destOrd="0" presId="urn:microsoft.com/office/officeart/2005/8/layout/hierarchy3"/>
    <dgm:cxn modelId="{E9A7BDDE-A0AC-5049-8108-B8E99FDE027A}" type="presParOf" srcId="{C31F394F-BD50-9146-8233-53D70E2B75B9}" destId="{253F4398-1BF8-9B47-B418-A5277312B942}" srcOrd="4" destOrd="0" presId="urn:microsoft.com/office/officeart/2005/8/layout/hierarchy3"/>
    <dgm:cxn modelId="{5DE0C65A-E800-7346-9EB8-5F20F3AC6210}" type="presParOf" srcId="{C31F394F-BD50-9146-8233-53D70E2B75B9}" destId="{7FC55EC8-66D2-3347-8EF7-B08BB298C74F}" srcOrd="5" destOrd="0" presId="urn:microsoft.com/office/officeart/2005/8/layout/hierarchy3"/>
    <dgm:cxn modelId="{04517F23-5785-D84E-BF49-202E389BD1E5}" type="presParOf" srcId="{C31F394F-BD50-9146-8233-53D70E2B75B9}" destId="{B2199F1F-D008-DA47-A652-BCE67D505F3D}" srcOrd="6" destOrd="0" presId="urn:microsoft.com/office/officeart/2005/8/layout/hierarchy3"/>
    <dgm:cxn modelId="{60F91C20-DEEE-734D-AF89-8AA708A08F7B}" type="presParOf" srcId="{C31F394F-BD50-9146-8233-53D70E2B75B9}" destId="{807B1F13-4FC3-BC4D-B7C2-9110EA419F2D}" srcOrd="7" destOrd="0" presId="urn:microsoft.com/office/officeart/2005/8/layout/hierarchy3"/>
    <dgm:cxn modelId="{06F3001B-2603-6440-AD4F-9B1272963F62}" type="presParOf" srcId="{9F2FECF9-9CF0-6D46-A311-399917256900}" destId="{D85F9C4F-BC9C-F943-8C0F-6B11FD5DB1A7}" srcOrd="1" destOrd="0" presId="urn:microsoft.com/office/officeart/2005/8/layout/hierarchy3"/>
    <dgm:cxn modelId="{E3853CA9-1511-5A48-AC21-F73055E6E071}" type="presParOf" srcId="{D85F9C4F-BC9C-F943-8C0F-6B11FD5DB1A7}" destId="{EFAFB31A-0B12-2E42-A94A-3E1472568E1A}" srcOrd="0" destOrd="0" presId="urn:microsoft.com/office/officeart/2005/8/layout/hierarchy3"/>
    <dgm:cxn modelId="{A63DA42D-E2B1-4D44-97B7-F86812172491}" type="presParOf" srcId="{EFAFB31A-0B12-2E42-A94A-3E1472568E1A}" destId="{43D83B09-3E97-0E40-B00A-8A0FDC27A9D9}" srcOrd="0" destOrd="0" presId="urn:microsoft.com/office/officeart/2005/8/layout/hierarchy3"/>
    <dgm:cxn modelId="{1E3711AC-6981-5245-9F2B-624B6E37447E}" type="presParOf" srcId="{EFAFB31A-0B12-2E42-A94A-3E1472568E1A}" destId="{3EEE6CD1-041F-F840-A787-C6E9C2091AD8}" srcOrd="1" destOrd="0" presId="urn:microsoft.com/office/officeart/2005/8/layout/hierarchy3"/>
    <dgm:cxn modelId="{54521A8B-B2FD-F840-8842-C475FCBC286D}" type="presParOf" srcId="{D85F9C4F-BC9C-F943-8C0F-6B11FD5DB1A7}" destId="{A1034D54-ECC1-F442-8761-D5A3852E9923}" srcOrd="1" destOrd="0" presId="urn:microsoft.com/office/officeart/2005/8/layout/hierarchy3"/>
    <dgm:cxn modelId="{95CA2403-19EF-F645-A1A7-E2F539089F1E}" type="presParOf" srcId="{A1034D54-ECC1-F442-8761-D5A3852E9923}" destId="{F05214BD-F64D-904D-A541-020820861F24}" srcOrd="0" destOrd="0" presId="urn:microsoft.com/office/officeart/2005/8/layout/hierarchy3"/>
    <dgm:cxn modelId="{80F4A7A5-652F-1546-BA66-F3FD277AAA0D}" type="presParOf" srcId="{A1034D54-ECC1-F442-8761-D5A3852E9923}" destId="{76048450-84E4-5B4C-909C-651C03BC215D}" srcOrd="1" destOrd="0" presId="urn:microsoft.com/office/officeart/2005/8/layout/hierarchy3"/>
    <dgm:cxn modelId="{B245C5B1-ECFA-7847-A73E-40EFC04EA682}" type="presParOf" srcId="{A1034D54-ECC1-F442-8761-D5A3852E9923}" destId="{391D7D22-FEBB-7242-B6A4-21D15B78CCAF}" srcOrd="2" destOrd="0" presId="urn:microsoft.com/office/officeart/2005/8/layout/hierarchy3"/>
    <dgm:cxn modelId="{732B7D4D-289F-FB4D-981C-D6AF70D007C3}" type="presParOf" srcId="{A1034D54-ECC1-F442-8761-D5A3852E9923}" destId="{4DD5AD6E-10D9-D34C-93D3-78AEBF67C0DB}" srcOrd="3" destOrd="0" presId="urn:microsoft.com/office/officeart/2005/8/layout/hierarchy3"/>
    <dgm:cxn modelId="{DA1BE695-9809-6745-8606-AAC45562F37E}" type="presParOf" srcId="{A1034D54-ECC1-F442-8761-D5A3852E9923}" destId="{573B41B2-48AD-6F45-9203-290F8E68863D}" srcOrd="4" destOrd="0" presId="urn:microsoft.com/office/officeart/2005/8/layout/hierarchy3"/>
    <dgm:cxn modelId="{F67A770B-2F75-6A4F-B7CD-FFD3AB29B90A}" type="presParOf" srcId="{A1034D54-ECC1-F442-8761-D5A3852E9923}" destId="{F541A2C4-5B54-8740-87ED-A17AD9373FF1}" srcOrd="5" destOrd="0" presId="urn:microsoft.com/office/officeart/2005/8/layout/hierarchy3"/>
    <dgm:cxn modelId="{5CCB0B85-BD68-6744-9C67-A6503A05270C}" type="presParOf" srcId="{A1034D54-ECC1-F442-8761-D5A3852E9923}" destId="{689AD4F8-1755-3A4A-AC52-EA16C138EA7D}" srcOrd="6" destOrd="0" presId="urn:microsoft.com/office/officeart/2005/8/layout/hierarchy3"/>
    <dgm:cxn modelId="{763A4713-EB27-BA40-910C-50E2D4CB41FA}" type="presParOf" srcId="{A1034D54-ECC1-F442-8761-D5A3852E9923}" destId="{7EAEBA0C-982C-5C44-8CF2-9018AE860B98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914F3D-E082-4E5E-8D87-30DDFC96DF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5F4B73D-69A9-4C15-8868-DC4D03216B6D}">
      <dgm:prSet custT="1"/>
      <dgm:spPr/>
      <dgm:t>
        <a:bodyPr/>
        <a:lstStyle/>
        <a:p>
          <a:r>
            <a:rPr lang="en-US" sz="2000" dirty="0"/>
            <a:t>In 2018, theft was the most common crime in metro DC</a:t>
          </a:r>
        </a:p>
      </dgm:t>
    </dgm:pt>
    <dgm:pt modelId="{2B892398-BE24-4F29-BDB8-D529E6295996}" type="parTrans" cxnId="{731A01C5-9F2F-42EC-82FB-087E51AD74A9}">
      <dgm:prSet/>
      <dgm:spPr/>
      <dgm:t>
        <a:bodyPr/>
        <a:lstStyle/>
        <a:p>
          <a:endParaRPr lang="en-US"/>
        </a:p>
      </dgm:t>
    </dgm:pt>
    <dgm:pt modelId="{F2857AD3-8177-473C-9ADC-306D1185DBB2}" type="sibTrans" cxnId="{731A01C5-9F2F-42EC-82FB-087E51AD74A9}">
      <dgm:prSet/>
      <dgm:spPr/>
      <dgm:t>
        <a:bodyPr/>
        <a:lstStyle/>
        <a:p>
          <a:endParaRPr lang="en-US"/>
        </a:p>
      </dgm:t>
    </dgm:pt>
    <dgm:pt modelId="{BD4652D6-A66C-4F27-962B-95474CAAECD1}">
      <dgm:prSet custT="1"/>
      <dgm:spPr/>
      <dgm:t>
        <a:bodyPr/>
        <a:lstStyle/>
        <a:p>
          <a:r>
            <a:rPr lang="en-US" sz="2000" dirty="0"/>
            <a:t>Crime occurred the most in August and in the summer</a:t>
          </a:r>
        </a:p>
      </dgm:t>
    </dgm:pt>
    <dgm:pt modelId="{0C54ED03-AD8E-4C81-86EE-DD20D84851E5}" type="parTrans" cxnId="{D21F0E7E-549D-4559-800F-AAB9A1CA7A53}">
      <dgm:prSet/>
      <dgm:spPr/>
      <dgm:t>
        <a:bodyPr/>
        <a:lstStyle/>
        <a:p>
          <a:endParaRPr lang="en-US"/>
        </a:p>
      </dgm:t>
    </dgm:pt>
    <dgm:pt modelId="{2CF97007-CB1A-4665-9814-6FF47D3FE842}" type="sibTrans" cxnId="{D21F0E7E-549D-4559-800F-AAB9A1CA7A53}">
      <dgm:prSet/>
      <dgm:spPr/>
      <dgm:t>
        <a:bodyPr/>
        <a:lstStyle/>
        <a:p>
          <a:endParaRPr lang="en-US"/>
        </a:p>
      </dgm:t>
    </dgm:pt>
    <dgm:pt modelId="{124C831F-4E95-4DE6-98D2-C27E7995E0B4}">
      <dgm:prSet custT="1"/>
      <dgm:spPr/>
      <dgm:t>
        <a:bodyPr/>
        <a:lstStyle/>
        <a:p>
          <a:r>
            <a:rPr lang="en-US" sz="2000" dirty="0"/>
            <a:t>The difference between the time the offense occurred and the time it was reported varies according to crime types, the time difference is highest for sexual assault</a:t>
          </a:r>
        </a:p>
      </dgm:t>
    </dgm:pt>
    <dgm:pt modelId="{305F86B7-5D40-42A5-933B-D412737A92A1}" type="parTrans" cxnId="{029B979A-0A02-47BC-8D2D-F0D40F6E010D}">
      <dgm:prSet/>
      <dgm:spPr/>
      <dgm:t>
        <a:bodyPr/>
        <a:lstStyle/>
        <a:p>
          <a:endParaRPr lang="en-US"/>
        </a:p>
      </dgm:t>
    </dgm:pt>
    <dgm:pt modelId="{BE943A2B-728B-4AD1-A144-7441FA6A82CD}" type="sibTrans" cxnId="{029B979A-0A02-47BC-8D2D-F0D40F6E010D}">
      <dgm:prSet/>
      <dgm:spPr/>
      <dgm:t>
        <a:bodyPr/>
        <a:lstStyle/>
        <a:p>
          <a:endParaRPr lang="en-US"/>
        </a:p>
      </dgm:t>
    </dgm:pt>
    <dgm:pt modelId="{AC44EB1D-BF4A-4955-87F3-970B8A492CE4}">
      <dgm:prSet custT="1"/>
      <dgm:spPr/>
      <dgm:t>
        <a:bodyPr/>
        <a:lstStyle/>
        <a:p>
          <a:r>
            <a:rPr lang="en-US" sz="2000" b="1" dirty="0"/>
            <a:t>Limitations</a:t>
          </a:r>
          <a:r>
            <a:rPr lang="en-US" sz="2000" dirty="0"/>
            <a:t> - Most of variables in this dataset are categorical or discrete not continuous, insufficient data about the population, so we could only use crime frequency instead of crime rate </a:t>
          </a:r>
        </a:p>
      </dgm:t>
    </dgm:pt>
    <dgm:pt modelId="{106AEF33-A7E6-4428-84B3-1BE69C36419B}" type="parTrans" cxnId="{FA737BDE-AB8B-49D9-A987-769B19B0788D}">
      <dgm:prSet/>
      <dgm:spPr/>
      <dgm:t>
        <a:bodyPr/>
        <a:lstStyle/>
        <a:p>
          <a:endParaRPr lang="en-US"/>
        </a:p>
      </dgm:t>
    </dgm:pt>
    <dgm:pt modelId="{7B2CC566-AFF1-4054-831C-49307E6F7EF3}" type="sibTrans" cxnId="{FA737BDE-AB8B-49D9-A987-769B19B0788D}">
      <dgm:prSet/>
      <dgm:spPr/>
      <dgm:t>
        <a:bodyPr/>
        <a:lstStyle/>
        <a:p>
          <a:endParaRPr lang="en-US"/>
        </a:p>
      </dgm:t>
    </dgm:pt>
    <dgm:pt modelId="{A1BF03D1-D734-4048-86D6-BE700F4D5A04}">
      <dgm:prSet custT="1"/>
      <dgm:spPr/>
      <dgm:t>
        <a:bodyPr/>
        <a:lstStyle/>
        <a:p>
          <a:r>
            <a:rPr lang="en-US" sz="2000" b="1" dirty="0"/>
            <a:t>Further research </a:t>
          </a:r>
          <a:r>
            <a:rPr lang="en-US" sz="2000" dirty="0"/>
            <a:t>– we will include other economic factors such as housing prices, unemployment, population, </a:t>
          </a:r>
          <a:r>
            <a:rPr lang="en-US" sz="2000" dirty="0" err="1"/>
            <a:t>etc</a:t>
          </a:r>
          <a:r>
            <a:rPr lang="en-US" sz="2000" dirty="0"/>
            <a:t> to further understand the drivers of crime rate in DC</a:t>
          </a:r>
        </a:p>
      </dgm:t>
    </dgm:pt>
    <dgm:pt modelId="{4CCB0C90-47B0-4307-95C7-34658F7AB7F6}" type="parTrans" cxnId="{F6FA713D-0195-4AB0-B167-F18C8CFB3C8D}">
      <dgm:prSet/>
      <dgm:spPr/>
      <dgm:t>
        <a:bodyPr/>
        <a:lstStyle/>
        <a:p>
          <a:endParaRPr lang="en-US"/>
        </a:p>
      </dgm:t>
    </dgm:pt>
    <dgm:pt modelId="{10D3F8D9-0662-4E98-BBDD-514D5189780F}" type="sibTrans" cxnId="{F6FA713D-0195-4AB0-B167-F18C8CFB3C8D}">
      <dgm:prSet/>
      <dgm:spPr/>
      <dgm:t>
        <a:bodyPr/>
        <a:lstStyle/>
        <a:p>
          <a:endParaRPr lang="en-US"/>
        </a:p>
      </dgm:t>
    </dgm:pt>
    <dgm:pt modelId="{A9903407-0844-45EE-999B-77A88CEF4B29}" type="pres">
      <dgm:prSet presAssocID="{3D914F3D-E082-4E5E-8D87-30DDFC96DFAE}" presName="root" presStyleCnt="0">
        <dgm:presLayoutVars>
          <dgm:dir/>
          <dgm:resizeHandles val="exact"/>
        </dgm:presLayoutVars>
      </dgm:prSet>
      <dgm:spPr/>
    </dgm:pt>
    <dgm:pt modelId="{51B655F5-FD1A-48DE-A09B-B6FD7D7DC9C3}" type="pres">
      <dgm:prSet presAssocID="{95F4B73D-69A9-4C15-8868-DC4D03216B6D}" presName="compNode" presStyleCnt="0"/>
      <dgm:spPr/>
    </dgm:pt>
    <dgm:pt modelId="{87A06AE2-C8C7-44AA-9E57-2B6585056824}" type="pres">
      <dgm:prSet presAssocID="{95F4B73D-69A9-4C15-8868-DC4D03216B6D}" presName="bgRect" presStyleLbl="bgShp" presStyleIdx="0" presStyleCnt="5"/>
      <dgm:spPr/>
    </dgm:pt>
    <dgm:pt modelId="{7208449E-FF93-46C3-A543-9EA55AFAB522}" type="pres">
      <dgm:prSet presAssocID="{95F4B73D-69A9-4C15-8868-DC4D03216B6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A0A00FB4-839E-4E12-AA75-519F3BEDFFDA}" type="pres">
      <dgm:prSet presAssocID="{95F4B73D-69A9-4C15-8868-DC4D03216B6D}" presName="spaceRect" presStyleCnt="0"/>
      <dgm:spPr/>
    </dgm:pt>
    <dgm:pt modelId="{B25A0462-0E75-4C36-BB76-B3BD661D35E3}" type="pres">
      <dgm:prSet presAssocID="{95F4B73D-69A9-4C15-8868-DC4D03216B6D}" presName="parTx" presStyleLbl="revTx" presStyleIdx="0" presStyleCnt="5">
        <dgm:presLayoutVars>
          <dgm:chMax val="0"/>
          <dgm:chPref val="0"/>
        </dgm:presLayoutVars>
      </dgm:prSet>
      <dgm:spPr/>
    </dgm:pt>
    <dgm:pt modelId="{8C49369C-8065-4CC8-89A9-243576F36C6D}" type="pres">
      <dgm:prSet presAssocID="{F2857AD3-8177-473C-9ADC-306D1185DBB2}" presName="sibTrans" presStyleCnt="0"/>
      <dgm:spPr/>
    </dgm:pt>
    <dgm:pt modelId="{E7D60A94-7C1B-4C4A-A47D-B7ADC9ABF1CE}" type="pres">
      <dgm:prSet presAssocID="{BD4652D6-A66C-4F27-962B-95474CAAECD1}" presName="compNode" presStyleCnt="0"/>
      <dgm:spPr/>
    </dgm:pt>
    <dgm:pt modelId="{BF2004D2-E2C2-4F8D-8968-9BEB0449F47E}" type="pres">
      <dgm:prSet presAssocID="{BD4652D6-A66C-4F27-962B-95474CAAECD1}" presName="bgRect" presStyleLbl="bgShp" presStyleIdx="1" presStyleCnt="5"/>
      <dgm:spPr/>
    </dgm:pt>
    <dgm:pt modelId="{A5B1179F-A626-4ACD-A41D-241B42612841}" type="pres">
      <dgm:prSet presAssocID="{BD4652D6-A66C-4F27-962B-95474CAAECD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71F0B5D2-415F-421D-8B1B-47104D5D921C}" type="pres">
      <dgm:prSet presAssocID="{BD4652D6-A66C-4F27-962B-95474CAAECD1}" presName="spaceRect" presStyleCnt="0"/>
      <dgm:spPr/>
    </dgm:pt>
    <dgm:pt modelId="{8894218E-16F3-4D27-B982-763561CA8C28}" type="pres">
      <dgm:prSet presAssocID="{BD4652D6-A66C-4F27-962B-95474CAAECD1}" presName="parTx" presStyleLbl="revTx" presStyleIdx="1" presStyleCnt="5">
        <dgm:presLayoutVars>
          <dgm:chMax val="0"/>
          <dgm:chPref val="0"/>
        </dgm:presLayoutVars>
      </dgm:prSet>
      <dgm:spPr/>
    </dgm:pt>
    <dgm:pt modelId="{00A85D37-014C-4DDC-9BC4-EF8DD01DF1D4}" type="pres">
      <dgm:prSet presAssocID="{2CF97007-CB1A-4665-9814-6FF47D3FE842}" presName="sibTrans" presStyleCnt="0"/>
      <dgm:spPr/>
    </dgm:pt>
    <dgm:pt modelId="{56D5B47D-5086-4A09-B2D3-4FBD4BA97B40}" type="pres">
      <dgm:prSet presAssocID="{124C831F-4E95-4DE6-98D2-C27E7995E0B4}" presName="compNode" presStyleCnt="0"/>
      <dgm:spPr/>
    </dgm:pt>
    <dgm:pt modelId="{F2F042DB-E368-41F2-97C3-F525300F7EDA}" type="pres">
      <dgm:prSet presAssocID="{124C831F-4E95-4DE6-98D2-C27E7995E0B4}" presName="bgRect" presStyleLbl="bgShp" presStyleIdx="2" presStyleCnt="5"/>
      <dgm:spPr/>
    </dgm:pt>
    <dgm:pt modelId="{57A43AE9-2916-42B5-8233-67404A386840}" type="pres">
      <dgm:prSet presAssocID="{124C831F-4E95-4DE6-98D2-C27E7995E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A511B11-7F8E-405F-8CD7-F82CD26BFD44}" type="pres">
      <dgm:prSet presAssocID="{124C831F-4E95-4DE6-98D2-C27E7995E0B4}" presName="spaceRect" presStyleCnt="0"/>
      <dgm:spPr/>
    </dgm:pt>
    <dgm:pt modelId="{7ACFDBF3-C4E8-43AB-AC24-C5E844A9FD6D}" type="pres">
      <dgm:prSet presAssocID="{124C831F-4E95-4DE6-98D2-C27E7995E0B4}" presName="parTx" presStyleLbl="revTx" presStyleIdx="2" presStyleCnt="5">
        <dgm:presLayoutVars>
          <dgm:chMax val="0"/>
          <dgm:chPref val="0"/>
        </dgm:presLayoutVars>
      </dgm:prSet>
      <dgm:spPr/>
    </dgm:pt>
    <dgm:pt modelId="{4CD6D5EE-72DE-4BC8-BBA8-D6AC87016CD9}" type="pres">
      <dgm:prSet presAssocID="{BE943A2B-728B-4AD1-A144-7441FA6A82CD}" presName="sibTrans" presStyleCnt="0"/>
      <dgm:spPr/>
    </dgm:pt>
    <dgm:pt modelId="{FFB68ED2-6E07-491A-A3A5-6473D7CB0598}" type="pres">
      <dgm:prSet presAssocID="{AC44EB1D-BF4A-4955-87F3-970B8A492CE4}" presName="compNode" presStyleCnt="0"/>
      <dgm:spPr/>
    </dgm:pt>
    <dgm:pt modelId="{1A983648-40AC-4703-B463-779878AC6977}" type="pres">
      <dgm:prSet presAssocID="{AC44EB1D-BF4A-4955-87F3-970B8A492CE4}" presName="bgRect" presStyleLbl="bgShp" presStyleIdx="3" presStyleCnt="5"/>
      <dgm:spPr/>
    </dgm:pt>
    <dgm:pt modelId="{8714C9E5-169A-4EA1-83F9-A56EF6E140BE}" type="pres">
      <dgm:prSet presAssocID="{AC44EB1D-BF4A-4955-87F3-970B8A492CE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30426F14-88A1-4777-8728-A07127E7E636}" type="pres">
      <dgm:prSet presAssocID="{AC44EB1D-BF4A-4955-87F3-970B8A492CE4}" presName="spaceRect" presStyleCnt="0"/>
      <dgm:spPr/>
    </dgm:pt>
    <dgm:pt modelId="{CBFF731C-8513-49D2-9842-D4D32CA348C2}" type="pres">
      <dgm:prSet presAssocID="{AC44EB1D-BF4A-4955-87F3-970B8A492CE4}" presName="parTx" presStyleLbl="revTx" presStyleIdx="3" presStyleCnt="5" custScaleX="103158">
        <dgm:presLayoutVars>
          <dgm:chMax val="0"/>
          <dgm:chPref val="0"/>
        </dgm:presLayoutVars>
      </dgm:prSet>
      <dgm:spPr/>
    </dgm:pt>
    <dgm:pt modelId="{F67F8F1D-AA86-4652-A024-F5BF308F21E6}" type="pres">
      <dgm:prSet presAssocID="{7B2CC566-AFF1-4054-831C-49307E6F7EF3}" presName="sibTrans" presStyleCnt="0"/>
      <dgm:spPr/>
    </dgm:pt>
    <dgm:pt modelId="{A7CA973D-75BE-4FE3-BCBD-2EEE69325E6D}" type="pres">
      <dgm:prSet presAssocID="{A1BF03D1-D734-4048-86D6-BE700F4D5A04}" presName="compNode" presStyleCnt="0"/>
      <dgm:spPr/>
    </dgm:pt>
    <dgm:pt modelId="{0C36F8C4-CAEC-47EF-B33A-D72892A45C19}" type="pres">
      <dgm:prSet presAssocID="{A1BF03D1-D734-4048-86D6-BE700F4D5A04}" presName="bgRect" presStyleLbl="bgShp" presStyleIdx="4" presStyleCnt="5"/>
      <dgm:spPr/>
    </dgm:pt>
    <dgm:pt modelId="{8C2CDA90-46B3-4339-9279-D0BE3B8DF887}" type="pres">
      <dgm:prSet presAssocID="{A1BF03D1-D734-4048-86D6-BE700F4D5A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19A0B6D-1204-4610-A440-5EE5BF805CEF}" type="pres">
      <dgm:prSet presAssocID="{A1BF03D1-D734-4048-86D6-BE700F4D5A04}" presName="spaceRect" presStyleCnt="0"/>
      <dgm:spPr/>
    </dgm:pt>
    <dgm:pt modelId="{450E63F4-244C-4EEA-B8FC-077F980BD4EA}" type="pres">
      <dgm:prSet presAssocID="{A1BF03D1-D734-4048-86D6-BE700F4D5A0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A873C0F-0665-445A-A1C8-C569CBFE24D7}" type="presOf" srcId="{3D914F3D-E082-4E5E-8D87-30DDFC96DFAE}" destId="{A9903407-0844-45EE-999B-77A88CEF4B29}" srcOrd="0" destOrd="0" presId="urn:microsoft.com/office/officeart/2018/2/layout/IconVerticalSolidList"/>
    <dgm:cxn modelId="{0DF3561C-521C-4D90-A67F-3190FB68D8EE}" type="presOf" srcId="{A1BF03D1-D734-4048-86D6-BE700F4D5A04}" destId="{450E63F4-244C-4EEA-B8FC-077F980BD4EA}" srcOrd="0" destOrd="0" presId="urn:microsoft.com/office/officeart/2018/2/layout/IconVerticalSolidList"/>
    <dgm:cxn modelId="{1961AF1F-6DA3-419D-AD28-7AA3DB0BB414}" type="presOf" srcId="{95F4B73D-69A9-4C15-8868-DC4D03216B6D}" destId="{B25A0462-0E75-4C36-BB76-B3BD661D35E3}" srcOrd="0" destOrd="0" presId="urn:microsoft.com/office/officeart/2018/2/layout/IconVerticalSolidList"/>
    <dgm:cxn modelId="{F6FA713D-0195-4AB0-B167-F18C8CFB3C8D}" srcId="{3D914F3D-E082-4E5E-8D87-30DDFC96DFAE}" destId="{A1BF03D1-D734-4048-86D6-BE700F4D5A04}" srcOrd="4" destOrd="0" parTransId="{4CCB0C90-47B0-4307-95C7-34658F7AB7F6}" sibTransId="{10D3F8D9-0662-4E98-BBDD-514D5189780F}"/>
    <dgm:cxn modelId="{AA208276-A38C-4E08-93BD-905DD6B744A4}" type="presOf" srcId="{124C831F-4E95-4DE6-98D2-C27E7995E0B4}" destId="{7ACFDBF3-C4E8-43AB-AC24-C5E844A9FD6D}" srcOrd="0" destOrd="0" presId="urn:microsoft.com/office/officeart/2018/2/layout/IconVerticalSolidList"/>
    <dgm:cxn modelId="{D21F0E7E-549D-4559-800F-AAB9A1CA7A53}" srcId="{3D914F3D-E082-4E5E-8D87-30DDFC96DFAE}" destId="{BD4652D6-A66C-4F27-962B-95474CAAECD1}" srcOrd="1" destOrd="0" parTransId="{0C54ED03-AD8E-4C81-86EE-DD20D84851E5}" sibTransId="{2CF97007-CB1A-4665-9814-6FF47D3FE842}"/>
    <dgm:cxn modelId="{029B979A-0A02-47BC-8D2D-F0D40F6E010D}" srcId="{3D914F3D-E082-4E5E-8D87-30DDFC96DFAE}" destId="{124C831F-4E95-4DE6-98D2-C27E7995E0B4}" srcOrd="2" destOrd="0" parTransId="{305F86B7-5D40-42A5-933B-D412737A92A1}" sibTransId="{BE943A2B-728B-4AD1-A144-7441FA6A82CD}"/>
    <dgm:cxn modelId="{731A01C5-9F2F-42EC-82FB-087E51AD74A9}" srcId="{3D914F3D-E082-4E5E-8D87-30DDFC96DFAE}" destId="{95F4B73D-69A9-4C15-8868-DC4D03216B6D}" srcOrd="0" destOrd="0" parTransId="{2B892398-BE24-4F29-BDB8-D529E6295996}" sibTransId="{F2857AD3-8177-473C-9ADC-306D1185DBB2}"/>
    <dgm:cxn modelId="{FA737BDE-AB8B-49D9-A987-769B19B0788D}" srcId="{3D914F3D-E082-4E5E-8D87-30DDFC96DFAE}" destId="{AC44EB1D-BF4A-4955-87F3-970B8A492CE4}" srcOrd="3" destOrd="0" parTransId="{106AEF33-A7E6-4428-84B3-1BE69C36419B}" sibTransId="{7B2CC566-AFF1-4054-831C-49307E6F7EF3}"/>
    <dgm:cxn modelId="{2B1DCBE5-739B-4144-A5E4-1291EAD5BBCC}" type="presOf" srcId="{BD4652D6-A66C-4F27-962B-95474CAAECD1}" destId="{8894218E-16F3-4D27-B982-763561CA8C28}" srcOrd="0" destOrd="0" presId="urn:microsoft.com/office/officeart/2018/2/layout/IconVerticalSolidList"/>
    <dgm:cxn modelId="{0C8B1BE9-A451-4BCB-BFCC-8D51EF7D6FED}" type="presOf" srcId="{AC44EB1D-BF4A-4955-87F3-970B8A492CE4}" destId="{CBFF731C-8513-49D2-9842-D4D32CA348C2}" srcOrd="0" destOrd="0" presId="urn:microsoft.com/office/officeart/2018/2/layout/IconVerticalSolidList"/>
    <dgm:cxn modelId="{B83D1EB2-155A-41C5-8F10-69F326D1B2CF}" type="presParOf" srcId="{A9903407-0844-45EE-999B-77A88CEF4B29}" destId="{51B655F5-FD1A-48DE-A09B-B6FD7D7DC9C3}" srcOrd="0" destOrd="0" presId="urn:microsoft.com/office/officeart/2018/2/layout/IconVerticalSolidList"/>
    <dgm:cxn modelId="{40C32439-8C2A-41D7-A954-6AA5D9278488}" type="presParOf" srcId="{51B655F5-FD1A-48DE-A09B-B6FD7D7DC9C3}" destId="{87A06AE2-C8C7-44AA-9E57-2B6585056824}" srcOrd="0" destOrd="0" presId="urn:microsoft.com/office/officeart/2018/2/layout/IconVerticalSolidList"/>
    <dgm:cxn modelId="{08E21E2C-11FC-466A-A856-A305C9F0F6BA}" type="presParOf" srcId="{51B655F5-FD1A-48DE-A09B-B6FD7D7DC9C3}" destId="{7208449E-FF93-46C3-A543-9EA55AFAB522}" srcOrd="1" destOrd="0" presId="urn:microsoft.com/office/officeart/2018/2/layout/IconVerticalSolidList"/>
    <dgm:cxn modelId="{3BA97E5D-50AA-4B22-A961-F2F0CC6189D3}" type="presParOf" srcId="{51B655F5-FD1A-48DE-A09B-B6FD7D7DC9C3}" destId="{A0A00FB4-839E-4E12-AA75-519F3BEDFFDA}" srcOrd="2" destOrd="0" presId="urn:microsoft.com/office/officeart/2018/2/layout/IconVerticalSolidList"/>
    <dgm:cxn modelId="{5AD6E283-BEF4-43AF-98BA-11902550A5BF}" type="presParOf" srcId="{51B655F5-FD1A-48DE-A09B-B6FD7D7DC9C3}" destId="{B25A0462-0E75-4C36-BB76-B3BD661D35E3}" srcOrd="3" destOrd="0" presId="urn:microsoft.com/office/officeart/2018/2/layout/IconVerticalSolidList"/>
    <dgm:cxn modelId="{3E4DB669-8532-4034-9406-B7ABF9D00064}" type="presParOf" srcId="{A9903407-0844-45EE-999B-77A88CEF4B29}" destId="{8C49369C-8065-4CC8-89A9-243576F36C6D}" srcOrd="1" destOrd="0" presId="urn:microsoft.com/office/officeart/2018/2/layout/IconVerticalSolidList"/>
    <dgm:cxn modelId="{4EE036CB-8361-4747-A378-D30D0BE0EA2C}" type="presParOf" srcId="{A9903407-0844-45EE-999B-77A88CEF4B29}" destId="{E7D60A94-7C1B-4C4A-A47D-B7ADC9ABF1CE}" srcOrd="2" destOrd="0" presId="urn:microsoft.com/office/officeart/2018/2/layout/IconVerticalSolidList"/>
    <dgm:cxn modelId="{323A57EF-2F74-41A1-A186-822E4A6345A1}" type="presParOf" srcId="{E7D60A94-7C1B-4C4A-A47D-B7ADC9ABF1CE}" destId="{BF2004D2-E2C2-4F8D-8968-9BEB0449F47E}" srcOrd="0" destOrd="0" presId="urn:microsoft.com/office/officeart/2018/2/layout/IconVerticalSolidList"/>
    <dgm:cxn modelId="{BF1A6782-843C-46A3-A936-3DC5BDB8217C}" type="presParOf" srcId="{E7D60A94-7C1B-4C4A-A47D-B7ADC9ABF1CE}" destId="{A5B1179F-A626-4ACD-A41D-241B42612841}" srcOrd="1" destOrd="0" presId="urn:microsoft.com/office/officeart/2018/2/layout/IconVerticalSolidList"/>
    <dgm:cxn modelId="{38DEAA99-D298-4B6F-8690-E0157EC997CD}" type="presParOf" srcId="{E7D60A94-7C1B-4C4A-A47D-B7ADC9ABF1CE}" destId="{71F0B5D2-415F-421D-8B1B-47104D5D921C}" srcOrd="2" destOrd="0" presId="urn:microsoft.com/office/officeart/2018/2/layout/IconVerticalSolidList"/>
    <dgm:cxn modelId="{87414869-B362-4100-B8DF-28F6742051A6}" type="presParOf" srcId="{E7D60A94-7C1B-4C4A-A47D-B7ADC9ABF1CE}" destId="{8894218E-16F3-4D27-B982-763561CA8C28}" srcOrd="3" destOrd="0" presId="urn:microsoft.com/office/officeart/2018/2/layout/IconVerticalSolidList"/>
    <dgm:cxn modelId="{813BD75A-573A-4FF0-B174-306CDBA1DA14}" type="presParOf" srcId="{A9903407-0844-45EE-999B-77A88CEF4B29}" destId="{00A85D37-014C-4DDC-9BC4-EF8DD01DF1D4}" srcOrd="3" destOrd="0" presId="urn:microsoft.com/office/officeart/2018/2/layout/IconVerticalSolidList"/>
    <dgm:cxn modelId="{0C28177A-F7F3-43CD-98EE-181393F14AF8}" type="presParOf" srcId="{A9903407-0844-45EE-999B-77A88CEF4B29}" destId="{56D5B47D-5086-4A09-B2D3-4FBD4BA97B40}" srcOrd="4" destOrd="0" presId="urn:microsoft.com/office/officeart/2018/2/layout/IconVerticalSolidList"/>
    <dgm:cxn modelId="{94F01A51-5E02-44DA-858B-F79169D9F158}" type="presParOf" srcId="{56D5B47D-5086-4A09-B2D3-4FBD4BA97B40}" destId="{F2F042DB-E368-41F2-97C3-F525300F7EDA}" srcOrd="0" destOrd="0" presId="urn:microsoft.com/office/officeart/2018/2/layout/IconVerticalSolidList"/>
    <dgm:cxn modelId="{1422196D-59F0-4859-A1B9-B6C5AF6A5B76}" type="presParOf" srcId="{56D5B47D-5086-4A09-B2D3-4FBD4BA97B40}" destId="{57A43AE9-2916-42B5-8233-67404A386840}" srcOrd="1" destOrd="0" presId="urn:microsoft.com/office/officeart/2018/2/layout/IconVerticalSolidList"/>
    <dgm:cxn modelId="{0B32684A-34C9-4B95-80FF-231D684C6C10}" type="presParOf" srcId="{56D5B47D-5086-4A09-B2D3-4FBD4BA97B40}" destId="{CA511B11-7F8E-405F-8CD7-F82CD26BFD44}" srcOrd="2" destOrd="0" presId="urn:microsoft.com/office/officeart/2018/2/layout/IconVerticalSolidList"/>
    <dgm:cxn modelId="{0D1B2794-A2AB-4F4E-BADB-84E2FFBBACB4}" type="presParOf" srcId="{56D5B47D-5086-4A09-B2D3-4FBD4BA97B40}" destId="{7ACFDBF3-C4E8-43AB-AC24-C5E844A9FD6D}" srcOrd="3" destOrd="0" presId="urn:microsoft.com/office/officeart/2018/2/layout/IconVerticalSolidList"/>
    <dgm:cxn modelId="{ADF7B737-7CBA-45DC-9F50-09BD4DB1E786}" type="presParOf" srcId="{A9903407-0844-45EE-999B-77A88CEF4B29}" destId="{4CD6D5EE-72DE-4BC8-BBA8-D6AC87016CD9}" srcOrd="5" destOrd="0" presId="urn:microsoft.com/office/officeart/2018/2/layout/IconVerticalSolidList"/>
    <dgm:cxn modelId="{3A7441C9-A71F-4B0F-A8EC-0D64B920F507}" type="presParOf" srcId="{A9903407-0844-45EE-999B-77A88CEF4B29}" destId="{FFB68ED2-6E07-491A-A3A5-6473D7CB0598}" srcOrd="6" destOrd="0" presId="urn:microsoft.com/office/officeart/2018/2/layout/IconVerticalSolidList"/>
    <dgm:cxn modelId="{47E9FFDD-95C6-442F-946B-6D07120CF98E}" type="presParOf" srcId="{FFB68ED2-6E07-491A-A3A5-6473D7CB0598}" destId="{1A983648-40AC-4703-B463-779878AC6977}" srcOrd="0" destOrd="0" presId="urn:microsoft.com/office/officeart/2018/2/layout/IconVerticalSolidList"/>
    <dgm:cxn modelId="{22C87F9B-003F-46A2-B513-8EB29D27D065}" type="presParOf" srcId="{FFB68ED2-6E07-491A-A3A5-6473D7CB0598}" destId="{8714C9E5-169A-4EA1-83F9-A56EF6E140BE}" srcOrd="1" destOrd="0" presId="urn:microsoft.com/office/officeart/2018/2/layout/IconVerticalSolidList"/>
    <dgm:cxn modelId="{619A435D-B513-4804-95D5-103680E1894B}" type="presParOf" srcId="{FFB68ED2-6E07-491A-A3A5-6473D7CB0598}" destId="{30426F14-88A1-4777-8728-A07127E7E636}" srcOrd="2" destOrd="0" presId="urn:microsoft.com/office/officeart/2018/2/layout/IconVerticalSolidList"/>
    <dgm:cxn modelId="{538DDE26-1C36-4965-BC76-6663ADA63914}" type="presParOf" srcId="{FFB68ED2-6E07-491A-A3A5-6473D7CB0598}" destId="{CBFF731C-8513-49D2-9842-D4D32CA348C2}" srcOrd="3" destOrd="0" presId="urn:microsoft.com/office/officeart/2018/2/layout/IconVerticalSolidList"/>
    <dgm:cxn modelId="{253DA247-C24B-44B8-8E7C-EDF625138AA4}" type="presParOf" srcId="{A9903407-0844-45EE-999B-77A88CEF4B29}" destId="{F67F8F1D-AA86-4652-A024-F5BF308F21E6}" srcOrd="7" destOrd="0" presId="urn:microsoft.com/office/officeart/2018/2/layout/IconVerticalSolidList"/>
    <dgm:cxn modelId="{A554A377-56E8-445A-9983-F934272D2D49}" type="presParOf" srcId="{A9903407-0844-45EE-999B-77A88CEF4B29}" destId="{A7CA973D-75BE-4FE3-BCBD-2EEE69325E6D}" srcOrd="8" destOrd="0" presId="urn:microsoft.com/office/officeart/2018/2/layout/IconVerticalSolidList"/>
    <dgm:cxn modelId="{4F9CC4A1-5378-4FDC-86F6-B4AADADBEECD}" type="presParOf" srcId="{A7CA973D-75BE-4FE3-BCBD-2EEE69325E6D}" destId="{0C36F8C4-CAEC-47EF-B33A-D72892A45C19}" srcOrd="0" destOrd="0" presId="urn:microsoft.com/office/officeart/2018/2/layout/IconVerticalSolidList"/>
    <dgm:cxn modelId="{EB5705AB-A037-4B1C-A085-8B91B40DFC4D}" type="presParOf" srcId="{A7CA973D-75BE-4FE3-BCBD-2EEE69325E6D}" destId="{8C2CDA90-46B3-4339-9279-D0BE3B8DF887}" srcOrd="1" destOrd="0" presId="urn:microsoft.com/office/officeart/2018/2/layout/IconVerticalSolidList"/>
    <dgm:cxn modelId="{6C9A23D7-9C3B-4B0C-BBD7-8C463A421B97}" type="presParOf" srcId="{A7CA973D-75BE-4FE3-BCBD-2EEE69325E6D}" destId="{119A0B6D-1204-4610-A440-5EE5BF805CEF}" srcOrd="2" destOrd="0" presId="urn:microsoft.com/office/officeart/2018/2/layout/IconVerticalSolidList"/>
    <dgm:cxn modelId="{38BFC560-E93E-4B72-9320-D4D8ED4D4899}" type="presParOf" srcId="{A7CA973D-75BE-4FE3-BCBD-2EEE69325E6D}" destId="{450E63F4-244C-4EEA-B8FC-077F980BD4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3481F-46DF-D749-B7BF-73FFA8873140}">
      <dsp:nvSpPr>
        <dsp:cNvPr id="0" name=""/>
        <dsp:cNvSpPr/>
      </dsp:nvSpPr>
      <dsp:spPr>
        <a:xfrm>
          <a:off x="7207" y="640500"/>
          <a:ext cx="3047104" cy="1934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633AF-6BC5-1C4D-8977-AF7B0D9E6A9E}">
      <dsp:nvSpPr>
        <dsp:cNvPr id="0" name=""/>
        <dsp:cNvSpPr/>
      </dsp:nvSpPr>
      <dsp:spPr>
        <a:xfrm>
          <a:off x="345775" y="962139"/>
          <a:ext cx="3047104" cy="19349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 has been recent media releases on mass shootings and other crimes around the US</a:t>
          </a:r>
        </a:p>
      </dsp:txBody>
      <dsp:txXfrm>
        <a:off x="402447" y="1018811"/>
        <a:ext cx="2933760" cy="1821567"/>
      </dsp:txXfrm>
    </dsp:sp>
    <dsp:sp modelId="{CE230379-E6C4-8341-A2D8-8284D89578C6}">
      <dsp:nvSpPr>
        <dsp:cNvPr id="0" name=""/>
        <dsp:cNvSpPr/>
      </dsp:nvSpPr>
      <dsp:spPr>
        <a:xfrm>
          <a:off x="3731446" y="640500"/>
          <a:ext cx="3047104" cy="1934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3A3E1-A3B3-2949-80CC-F3DC7547A69F}">
      <dsp:nvSpPr>
        <dsp:cNvPr id="0" name=""/>
        <dsp:cNvSpPr/>
      </dsp:nvSpPr>
      <dsp:spPr>
        <a:xfrm>
          <a:off x="4070013" y="962139"/>
          <a:ext cx="3047104" cy="19349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Increased incidence of crime is a threat to public safety and welfare. </a:t>
          </a:r>
        </a:p>
      </dsp:txBody>
      <dsp:txXfrm>
        <a:off x="4126685" y="1018811"/>
        <a:ext cx="2933760" cy="1821567"/>
      </dsp:txXfrm>
    </dsp:sp>
    <dsp:sp modelId="{637E0FD7-0243-DB4A-BE91-2EBBC4E91FEE}">
      <dsp:nvSpPr>
        <dsp:cNvPr id="0" name=""/>
        <dsp:cNvSpPr/>
      </dsp:nvSpPr>
      <dsp:spPr>
        <a:xfrm>
          <a:off x="7455684" y="640500"/>
          <a:ext cx="3491463" cy="2075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771B5-4C00-714C-A810-61CA6E18B2D0}">
      <dsp:nvSpPr>
        <dsp:cNvPr id="0" name=""/>
        <dsp:cNvSpPr/>
      </dsp:nvSpPr>
      <dsp:spPr>
        <a:xfrm>
          <a:off x="7794251" y="962139"/>
          <a:ext cx="3491463" cy="2075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Between 2017 and 2018, homicide rates in DC increased by about 38%, followed by auto theft which increased by 13%. However, there was a slight decrease in other crimes such as sex abuse, assault and robbery.</a:t>
          </a:r>
        </a:p>
      </dsp:txBody>
      <dsp:txXfrm>
        <a:off x="7855043" y="1022931"/>
        <a:ext cx="3369879" cy="1954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3A690-BAB8-4C8C-ABF3-9F699FA6F8C9}">
      <dsp:nvSpPr>
        <dsp:cNvPr id="0" name=""/>
        <dsp:cNvSpPr/>
      </dsp:nvSpPr>
      <dsp:spPr>
        <a:xfrm>
          <a:off x="0" y="0"/>
          <a:ext cx="7368978" cy="8673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C0858-CE44-4FB0-91A3-01A8F2D2445B}">
      <dsp:nvSpPr>
        <dsp:cNvPr id="0" name=""/>
        <dsp:cNvSpPr/>
      </dsp:nvSpPr>
      <dsp:spPr>
        <a:xfrm>
          <a:off x="262373" y="201980"/>
          <a:ext cx="477508" cy="4770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1CB24-1AEF-40E3-A518-432961C5EF84}">
      <dsp:nvSpPr>
        <dsp:cNvPr id="0" name=""/>
        <dsp:cNvSpPr/>
      </dsp:nvSpPr>
      <dsp:spPr>
        <a:xfrm>
          <a:off x="1002255" y="6826"/>
          <a:ext cx="6351286" cy="894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Source: </a:t>
          </a:r>
          <a:r>
            <a:rPr lang="en-US" sz="2400" kern="1200" dirty="0" err="1"/>
            <a:t>OpenDC</a:t>
          </a:r>
          <a:endParaRPr lang="en-US" sz="2400" kern="1200" dirty="0"/>
        </a:p>
      </dsp:txBody>
      <dsp:txXfrm>
        <a:off x="1002255" y="6826"/>
        <a:ext cx="6351286" cy="894455"/>
      </dsp:txXfrm>
    </dsp:sp>
    <dsp:sp modelId="{E96355E8-E346-4477-B264-803168937332}">
      <dsp:nvSpPr>
        <dsp:cNvPr id="0" name=""/>
        <dsp:cNvSpPr/>
      </dsp:nvSpPr>
      <dsp:spPr>
        <a:xfrm>
          <a:off x="0" y="1124895"/>
          <a:ext cx="7368978" cy="8673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2AC14-C4DB-4360-AB5D-C70BFEE1AF3D}">
      <dsp:nvSpPr>
        <dsp:cNvPr id="0" name=""/>
        <dsp:cNvSpPr/>
      </dsp:nvSpPr>
      <dsp:spPr>
        <a:xfrm>
          <a:off x="262373" y="1320049"/>
          <a:ext cx="477508" cy="4770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3E0D2-619A-47C0-9E5C-C359F4EF4B6E}">
      <dsp:nvSpPr>
        <dsp:cNvPr id="0" name=""/>
        <dsp:cNvSpPr/>
      </dsp:nvSpPr>
      <dsp:spPr>
        <a:xfrm>
          <a:off x="1002255" y="1124895"/>
          <a:ext cx="6351286" cy="894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 frame: 2018</a:t>
          </a:r>
        </a:p>
      </dsp:txBody>
      <dsp:txXfrm>
        <a:off x="1002255" y="1124895"/>
        <a:ext cx="6351286" cy="894455"/>
      </dsp:txXfrm>
    </dsp:sp>
    <dsp:sp modelId="{03AEC273-DE3A-4320-8086-919CE0E330DE}">
      <dsp:nvSpPr>
        <dsp:cNvPr id="0" name=""/>
        <dsp:cNvSpPr/>
      </dsp:nvSpPr>
      <dsp:spPr>
        <a:xfrm>
          <a:off x="0" y="2242963"/>
          <a:ext cx="7368978" cy="8673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D046A-C5E0-4C57-B153-0E9D40870589}">
      <dsp:nvSpPr>
        <dsp:cNvPr id="0" name=""/>
        <dsp:cNvSpPr/>
      </dsp:nvSpPr>
      <dsp:spPr>
        <a:xfrm>
          <a:off x="262373" y="2438117"/>
          <a:ext cx="477508" cy="4770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C414F-F9A3-4476-9AD1-B1133136939D}">
      <dsp:nvSpPr>
        <dsp:cNvPr id="0" name=""/>
        <dsp:cNvSpPr/>
      </dsp:nvSpPr>
      <dsp:spPr>
        <a:xfrm>
          <a:off x="1002255" y="2242963"/>
          <a:ext cx="6351286" cy="894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type: Cross-sectional data for crime incidence in Metro DC</a:t>
          </a:r>
        </a:p>
      </dsp:txBody>
      <dsp:txXfrm>
        <a:off x="1002255" y="2242963"/>
        <a:ext cx="6351286" cy="894455"/>
      </dsp:txXfrm>
    </dsp:sp>
    <dsp:sp modelId="{7738A39F-83BC-4FC3-9EB3-9637C524B707}">
      <dsp:nvSpPr>
        <dsp:cNvPr id="0" name=""/>
        <dsp:cNvSpPr/>
      </dsp:nvSpPr>
      <dsp:spPr>
        <a:xfrm>
          <a:off x="0" y="3361032"/>
          <a:ext cx="7368978" cy="8673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CFA3F-81B7-4637-A0D1-78503D0CD949}">
      <dsp:nvSpPr>
        <dsp:cNvPr id="0" name=""/>
        <dsp:cNvSpPr/>
      </dsp:nvSpPr>
      <dsp:spPr>
        <a:xfrm>
          <a:off x="262373" y="3556186"/>
          <a:ext cx="477508" cy="4770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CBC16-3720-44B9-92E3-35830A5569E7}">
      <dsp:nvSpPr>
        <dsp:cNvPr id="0" name=""/>
        <dsp:cNvSpPr/>
      </dsp:nvSpPr>
      <dsp:spPr>
        <a:xfrm>
          <a:off x="1002255" y="3361032"/>
          <a:ext cx="6351286" cy="894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Number of observations: 33,783 crime incidence</a:t>
          </a:r>
        </a:p>
      </dsp:txBody>
      <dsp:txXfrm>
        <a:off x="1002255" y="3361032"/>
        <a:ext cx="6351286" cy="894455"/>
      </dsp:txXfrm>
    </dsp:sp>
    <dsp:sp modelId="{B05A0103-6DF4-42E4-84BE-CB4D937B3EEC}">
      <dsp:nvSpPr>
        <dsp:cNvPr id="0" name=""/>
        <dsp:cNvSpPr/>
      </dsp:nvSpPr>
      <dsp:spPr>
        <a:xfrm>
          <a:off x="0" y="4479101"/>
          <a:ext cx="7368978" cy="8673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C386-8C32-46D1-9659-6A1216BADE05}">
      <dsp:nvSpPr>
        <dsp:cNvPr id="0" name=""/>
        <dsp:cNvSpPr/>
      </dsp:nvSpPr>
      <dsp:spPr>
        <a:xfrm>
          <a:off x="262629" y="4674255"/>
          <a:ext cx="477508" cy="4770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386BF-B739-4968-92AB-D7AC9D0903A7}">
      <dsp:nvSpPr>
        <dsp:cNvPr id="0" name=""/>
        <dsp:cNvSpPr/>
      </dsp:nvSpPr>
      <dsp:spPr>
        <a:xfrm>
          <a:off x="1002768" y="4479101"/>
          <a:ext cx="6334872" cy="894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Variables: date and time of crime incidence, weapon/method used, offense classification, location of crime, date of report and report ID</a:t>
          </a:r>
        </a:p>
      </dsp:txBody>
      <dsp:txXfrm>
        <a:off x="1002768" y="4479101"/>
        <a:ext cx="6334872" cy="894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07B0-DFB6-694C-AD91-533FFF5370A9}">
      <dsp:nvSpPr>
        <dsp:cNvPr id="0" name=""/>
        <dsp:cNvSpPr/>
      </dsp:nvSpPr>
      <dsp:spPr>
        <a:xfrm>
          <a:off x="1918186" y="1782"/>
          <a:ext cx="1540254" cy="770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Violent Crime</a:t>
          </a:r>
        </a:p>
      </dsp:txBody>
      <dsp:txXfrm>
        <a:off x="1940742" y="24338"/>
        <a:ext cx="1495142" cy="725015"/>
      </dsp:txXfrm>
    </dsp:sp>
    <dsp:sp modelId="{7B811F5A-B404-6E4F-9466-3380FA0EEB7C}">
      <dsp:nvSpPr>
        <dsp:cNvPr id="0" name=""/>
        <dsp:cNvSpPr/>
      </dsp:nvSpPr>
      <dsp:spPr>
        <a:xfrm>
          <a:off x="2072212" y="771909"/>
          <a:ext cx="154025" cy="577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7595"/>
              </a:lnTo>
              <a:lnTo>
                <a:pt x="154025" y="57759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772C3-E7B5-2549-A394-E142D83390DA}">
      <dsp:nvSpPr>
        <dsp:cNvPr id="0" name=""/>
        <dsp:cNvSpPr/>
      </dsp:nvSpPr>
      <dsp:spPr>
        <a:xfrm>
          <a:off x="2226237" y="964441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Homicide</a:t>
          </a:r>
        </a:p>
      </dsp:txBody>
      <dsp:txXfrm>
        <a:off x="2248793" y="986997"/>
        <a:ext cx="1187091" cy="725015"/>
      </dsp:txXfrm>
    </dsp:sp>
    <dsp:sp modelId="{678A6185-3A9D-F344-89FF-429677EA03CB}">
      <dsp:nvSpPr>
        <dsp:cNvPr id="0" name=""/>
        <dsp:cNvSpPr/>
      </dsp:nvSpPr>
      <dsp:spPr>
        <a:xfrm>
          <a:off x="2072212" y="771909"/>
          <a:ext cx="154025" cy="1540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254"/>
              </a:lnTo>
              <a:lnTo>
                <a:pt x="154025" y="154025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94246-85B3-9E40-B8AA-A13946D7411D}">
      <dsp:nvSpPr>
        <dsp:cNvPr id="0" name=""/>
        <dsp:cNvSpPr/>
      </dsp:nvSpPr>
      <dsp:spPr>
        <a:xfrm>
          <a:off x="2226237" y="1927100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Robbery</a:t>
          </a:r>
        </a:p>
      </dsp:txBody>
      <dsp:txXfrm>
        <a:off x="2248793" y="1949656"/>
        <a:ext cx="1187091" cy="725015"/>
      </dsp:txXfrm>
    </dsp:sp>
    <dsp:sp modelId="{253F4398-1BF8-9B47-B418-A5277312B942}">
      <dsp:nvSpPr>
        <dsp:cNvPr id="0" name=""/>
        <dsp:cNvSpPr/>
      </dsp:nvSpPr>
      <dsp:spPr>
        <a:xfrm>
          <a:off x="2072212" y="771909"/>
          <a:ext cx="154025" cy="2502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2913"/>
              </a:lnTo>
              <a:lnTo>
                <a:pt x="154025" y="25029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55EC8-66D2-3347-8EF7-B08BB298C74F}">
      <dsp:nvSpPr>
        <dsp:cNvPr id="0" name=""/>
        <dsp:cNvSpPr/>
      </dsp:nvSpPr>
      <dsp:spPr>
        <a:xfrm>
          <a:off x="2226237" y="2889759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Assault</a:t>
          </a:r>
        </a:p>
      </dsp:txBody>
      <dsp:txXfrm>
        <a:off x="2248793" y="2912315"/>
        <a:ext cx="1187091" cy="725015"/>
      </dsp:txXfrm>
    </dsp:sp>
    <dsp:sp modelId="{B2199F1F-D008-DA47-A652-BCE67D505F3D}">
      <dsp:nvSpPr>
        <dsp:cNvPr id="0" name=""/>
        <dsp:cNvSpPr/>
      </dsp:nvSpPr>
      <dsp:spPr>
        <a:xfrm>
          <a:off x="2072212" y="771909"/>
          <a:ext cx="154025" cy="3465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5572"/>
              </a:lnTo>
              <a:lnTo>
                <a:pt x="154025" y="34655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B1F13-4FC3-BC4D-B7C2-9110EA419F2D}">
      <dsp:nvSpPr>
        <dsp:cNvPr id="0" name=""/>
        <dsp:cNvSpPr/>
      </dsp:nvSpPr>
      <dsp:spPr>
        <a:xfrm>
          <a:off x="2226237" y="3852418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Sexual Abuse</a:t>
          </a:r>
        </a:p>
      </dsp:txBody>
      <dsp:txXfrm>
        <a:off x="2248793" y="3874974"/>
        <a:ext cx="1187091" cy="725015"/>
      </dsp:txXfrm>
    </dsp:sp>
    <dsp:sp modelId="{43D83B09-3E97-0E40-B00A-8A0FDC27A9D9}">
      <dsp:nvSpPr>
        <dsp:cNvPr id="0" name=""/>
        <dsp:cNvSpPr/>
      </dsp:nvSpPr>
      <dsp:spPr>
        <a:xfrm>
          <a:off x="3843504" y="1782"/>
          <a:ext cx="1540254" cy="770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Property Crime</a:t>
          </a:r>
        </a:p>
      </dsp:txBody>
      <dsp:txXfrm>
        <a:off x="3866060" y="24338"/>
        <a:ext cx="1495142" cy="725015"/>
      </dsp:txXfrm>
    </dsp:sp>
    <dsp:sp modelId="{F05214BD-F64D-904D-A541-020820861F24}">
      <dsp:nvSpPr>
        <dsp:cNvPr id="0" name=""/>
        <dsp:cNvSpPr/>
      </dsp:nvSpPr>
      <dsp:spPr>
        <a:xfrm>
          <a:off x="3997530" y="771909"/>
          <a:ext cx="154025" cy="577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7595"/>
              </a:lnTo>
              <a:lnTo>
                <a:pt x="154025" y="57759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48450-84E4-5B4C-909C-651C03BC215D}">
      <dsp:nvSpPr>
        <dsp:cNvPr id="0" name=""/>
        <dsp:cNvSpPr/>
      </dsp:nvSpPr>
      <dsp:spPr>
        <a:xfrm>
          <a:off x="4151555" y="964441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Burglary</a:t>
          </a:r>
        </a:p>
      </dsp:txBody>
      <dsp:txXfrm>
        <a:off x="4174111" y="986997"/>
        <a:ext cx="1187091" cy="725015"/>
      </dsp:txXfrm>
    </dsp:sp>
    <dsp:sp modelId="{391D7D22-FEBB-7242-B6A4-21D15B78CCAF}">
      <dsp:nvSpPr>
        <dsp:cNvPr id="0" name=""/>
        <dsp:cNvSpPr/>
      </dsp:nvSpPr>
      <dsp:spPr>
        <a:xfrm>
          <a:off x="3997530" y="771909"/>
          <a:ext cx="154025" cy="1540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254"/>
              </a:lnTo>
              <a:lnTo>
                <a:pt x="154025" y="154025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5AD6E-10D9-D34C-93D3-78AEBF67C0DB}">
      <dsp:nvSpPr>
        <dsp:cNvPr id="0" name=""/>
        <dsp:cNvSpPr/>
      </dsp:nvSpPr>
      <dsp:spPr>
        <a:xfrm>
          <a:off x="4151555" y="1927100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Theft</a:t>
          </a:r>
        </a:p>
      </dsp:txBody>
      <dsp:txXfrm>
        <a:off x="4174111" y="1949656"/>
        <a:ext cx="1187091" cy="725015"/>
      </dsp:txXfrm>
    </dsp:sp>
    <dsp:sp modelId="{573B41B2-48AD-6F45-9203-290F8E68863D}">
      <dsp:nvSpPr>
        <dsp:cNvPr id="0" name=""/>
        <dsp:cNvSpPr/>
      </dsp:nvSpPr>
      <dsp:spPr>
        <a:xfrm>
          <a:off x="3997530" y="771909"/>
          <a:ext cx="154025" cy="2502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2913"/>
              </a:lnTo>
              <a:lnTo>
                <a:pt x="154025" y="25029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1A2C4-5B54-8740-87ED-A17AD9373FF1}">
      <dsp:nvSpPr>
        <dsp:cNvPr id="0" name=""/>
        <dsp:cNvSpPr/>
      </dsp:nvSpPr>
      <dsp:spPr>
        <a:xfrm>
          <a:off x="4151555" y="2889759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Arson</a:t>
          </a:r>
        </a:p>
      </dsp:txBody>
      <dsp:txXfrm>
        <a:off x="4174111" y="2912315"/>
        <a:ext cx="1187091" cy="725015"/>
      </dsp:txXfrm>
    </dsp:sp>
    <dsp:sp modelId="{689AD4F8-1755-3A4A-AC52-EA16C138EA7D}">
      <dsp:nvSpPr>
        <dsp:cNvPr id="0" name=""/>
        <dsp:cNvSpPr/>
      </dsp:nvSpPr>
      <dsp:spPr>
        <a:xfrm>
          <a:off x="3997530" y="771909"/>
          <a:ext cx="154025" cy="3465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5572"/>
              </a:lnTo>
              <a:lnTo>
                <a:pt x="154025" y="34655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EBA0C-982C-5C44-8CF2-9018AE860B98}">
      <dsp:nvSpPr>
        <dsp:cNvPr id="0" name=""/>
        <dsp:cNvSpPr/>
      </dsp:nvSpPr>
      <dsp:spPr>
        <a:xfrm>
          <a:off x="4151555" y="3852418"/>
          <a:ext cx="1232203" cy="770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Auto theft</a:t>
          </a:r>
        </a:p>
      </dsp:txBody>
      <dsp:txXfrm>
        <a:off x="4174111" y="3874974"/>
        <a:ext cx="1187091" cy="72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06AE2-C8C7-44AA-9E57-2B6585056824}">
      <dsp:nvSpPr>
        <dsp:cNvPr id="0" name=""/>
        <dsp:cNvSpPr/>
      </dsp:nvSpPr>
      <dsp:spPr>
        <a:xfrm>
          <a:off x="-37778" y="12981"/>
          <a:ext cx="7935467" cy="9040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8449E-FF93-46C3-A543-9EA55AFAB522}">
      <dsp:nvSpPr>
        <dsp:cNvPr id="0" name=""/>
        <dsp:cNvSpPr/>
      </dsp:nvSpPr>
      <dsp:spPr>
        <a:xfrm>
          <a:off x="235692" y="216390"/>
          <a:ext cx="498193" cy="497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A0462-0E75-4C36-BB76-B3BD661D35E3}">
      <dsp:nvSpPr>
        <dsp:cNvPr id="0" name=""/>
        <dsp:cNvSpPr/>
      </dsp:nvSpPr>
      <dsp:spPr>
        <a:xfrm>
          <a:off x="1007357" y="12981"/>
          <a:ext cx="6857606" cy="96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57" tIns="101657" rIns="101657" bIns="10165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2018, theft was the most common crime in metro DC</a:t>
          </a:r>
        </a:p>
      </dsp:txBody>
      <dsp:txXfrm>
        <a:off x="1007357" y="12981"/>
        <a:ext cx="6857606" cy="960539"/>
      </dsp:txXfrm>
    </dsp:sp>
    <dsp:sp modelId="{BF2004D2-E2C2-4F8D-8968-9BEB0449F47E}">
      <dsp:nvSpPr>
        <dsp:cNvPr id="0" name=""/>
        <dsp:cNvSpPr/>
      </dsp:nvSpPr>
      <dsp:spPr>
        <a:xfrm>
          <a:off x="-37778" y="1213656"/>
          <a:ext cx="7935467" cy="9040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1179F-A626-4ACD-A41D-241B42612841}">
      <dsp:nvSpPr>
        <dsp:cNvPr id="0" name=""/>
        <dsp:cNvSpPr/>
      </dsp:nvSpPr>
      <dsp:spPr>
        <a:xfrm>
          <a:off x="235692" y="1417064"/>
          <a:ext cx="498193" cy="497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4218E-16F3-4D27-B982-763561CA8C28}">
      <dsp:nvSpPr>
        <dsp:cNvPr id="0" name=""/>
        <dsp:cNvSpPr/>
      </dsp:nvSpPr>
      <dsp:spPr>
        <a:xfrm>
          <a:off x="1007357" y="1213656"/>
          <a:ext cx="6857606" cy="96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57" tIns="101657" rIns="101657" bIns="10165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Crime occurred the most in August and in the summer</a:t>
          </a:r>
        </a:p>
      </dsp:txBody>
      <dsp:txXfrm>
        <a:off x="1007357" y="1213656"/>
        <a:ext cx="6857606" cy="960539"/>
      </dsp:txXfrm>
    </dsp:sp>
    <dsp:sp modelId="{F2F042DB-E368-41F2-97C3-F525300F7EDA}">
      <dsp:nvSpPr>
        <dsp:cNvPr id="0" name=""/>
        <dsp:cNvSpPr/>
      </dsp:nvSpPr>
      <dsp:spPr>
        <a:xfrm>
          <a:off x="-37778" y="2414331"/>
          <a:ext cx="7935467" cy="9040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43AE9-2916-42B5-8233-67404A386840}">
      <dsp:nvSpPr>
        <dsp:cNvPr id="0" name=""/>
        <dsp:cNvSpPr/>
      </dsp:nvSpPr>
      <dsp:spPr>
        <a:xfrm>
          <a:off x="235692" y="2617739"/>
          <a:ext cx="498193" cy="497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FDBF3-C4E8-43AB-AC24-C5E844A9FD6D}">
      <dsp:nvSpPr>
        <dsp:cNvPr id="0" name=""/>
        <dsp:cNvSpPr/>
      </dsp:nvSpPr>
      <dsp:spPr>
        <a:xfrm>
          <a:off x="1007357" y="2414331"/>
          <a:ext cx="6857606" cy="96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57" tIns="101657" rIns="101657" bIns="10165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difference between the time the offense occurred and the time it was reported varies according to crime types, the time difference is highest for sexual assault</a:t>
          </a:r>
        </a:p>
      </dsp:txBody>
      <dsp:txXfrm>
        <a:off x="1007357" y="2414331"/>
        <a:ext cx="6857606" cy="960539"/>
      </dsp:txXfrm>
    </dsp:sp>
    <dsp:sp modelId="{1A983648-40AC-4703-B463-779878AC6977}">
      <dsp:nvSpPr>
        <dsp:cNvPr id="0" name=""/>
        <dsp:cNvSpPr/>
      </dsp:nvSpPr>
      <dsp:spPr>
        <a:xfrm>
          <a:off x="-37778" y="3615005"/>
          <a:ext cx="7935467" cy="9040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4C9E5-169A-4EA1-83F9-A56EF6E140BE}">
      <dsp:nvSpPr>
        <dsp:cNvPr id="0" name=""/>
        <dsp:cNvSpPr/>
      </dsp:nvSpPr>
      <dsp:spPr>
        <a:xfrm>
          <a:off x="235692" y="3818414"/>
          <a:ext cx="498193" cy="497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F731C-8513-49D2-9842-D4D32CA348C2}">
      <dsp:nvSpPr>
        <dsp:cNvPr id="0" name=""/>
        <dsp:cNvSpPr/>
      </dsp:nvSpPr>
      <dsp:spPr>
        <a:xfrm>
          <a:off x="899075" y="3615005"/>
          <a:ext cx="7074170" cy="96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57" tIns="101657" rIns="101657" bIns="10165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Limitations</a:t>
          </a:r>
          <a:r>
            <a:rPr lang="en-US" sz="2000" kern="1200" dirty="0"/>
            <a:t> - Most of variables in this dataset are categorical or discrete not continuous, insufficient data about the population, so we could only use crime frequency instead of crime rate </a:t>
          </a:r>
        </a:p>
      </dsp:txBody>
      <dsp:txXfrm>
        <a:off x="899075" y="3615005"/>
        <a:ext cx="7074170" cy="960539"/>
      </dsp:txXfrm>
    </dsp:sp>
    <dsp:sp modelId="{0C36F8C4-CAEC-47EF-B33A-D72892A45C19}">
      <dsp:nvSpPr>
        <dsp:cNvPr id="0" name=""/>
        <dsp:cNvSpPr/>
      </dsp:nvSpPr>
      <dsp:spPr>
        <a:xfrm>
          <a:off x="-37778" y="4815680"/>
          <a:ext cx="7935467" cy="9040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CDA90-46B3-4339-9279-D0BE3B8DF887}">
      <dsp:nvSpPr>
        <dsp:cNvPr id="0" name=""/>
        <dsp:cNvSpPr/>
      </dsp:nvSpPr>
      <dsp:spPr>
        <a:xfrm>
          <a:off x="235692" y="5019089"/>
          <a:ext cx="498193" cy="4972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E63F4-244C-4EEA-B8FC-077F980BD4EA}">
      <dsp:nvSpPr>
        <dsp:cNvPr id="0" name=""/>
        <dsp:cNvSpPr/>
      </dsp:nvSpPr>
      <dsp:spPr>
        <a:xfrm>
          <a:off x="1007357" y="4815680"/>
          <a:ext cx="6857606" cy="96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57" tIns="101657" rIns="101657" bIns="10165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Further research </a:t>
          </a:r>
          <a:r>
            <a:rPr lang="en-US" sz="2000" kern="1200" dirty="0"/>
            <a:t>– we will include other economic factors such as housing prices, unemployment, population, </a:t>
          </a:r>
          <a:r>
            <a:rPr lang="en-US" sz="2000" kern="1200" dirty="0" err="1"/>
            <a:t>etc</a:t>
          </a:r>
          <a:r>
            <a:rPr lang="en-US" sz="2000" kern="1200" dirty="0"/>
            <a:t> to further understand the drivers of crime rate in DC</a:t>
          </a:r>
        </a:p>
      </dsp:txBody>
      <dsp:txXfrm>
        <a:off x="1007357" y="4815680"/>
        <a:ext cx="6857606" cy="96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0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just putting figures, it is better to show this graphically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1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6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state the </a:t>
            </a:r>
            <a:r>
              <a:rPr lang="en-US" dirty="0" err="1"/>
              <a:t>pvalue</a:t>
            </a:r>
            <a:r>
              <a:rPr lang="en-US" dirty="0"/>
              <a:t> and properly define the null and alternate hypothesis. We also need to include the code output in our summary </a:t>
            </a:r>
            <a:r>
              <a:rPr lang="en-US" dirty="0" err="1"/>
              <a:t>rmd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1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not supposed to conduct a </a:t>
            </a:r>
            <a:r>
              <a:rPr lang="en-US" dirty="0" err="1"/>
              <a:t>TurkeyHSD</a:t>
            </a:r>
            <a:r>
              <a:rPr lang="en-US" dirty="0"/>
              <a:t>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4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5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3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7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1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8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4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775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foto.com/preview/28-31-32/Crime-Scene-Do-Not-Ent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3" y="4290908"/>
            <a:ext cx="11157482" cy="76525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Crime</a:t>
            </a:r>
            <a:r>
              <a:rPr lang="en-US" sz="4000" b="1" dirty="0">
                <a:solidFill>
                  <a:schemeClr val="bg1"/>
                </a:solidFill>
              </a:rPr>
              <a:t> incidence IN WASHINGTON 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81193" y="5098647"/>
            <a:ext cx="11157481" cy="1159627"/>
          </a:xfrm>
        </p:spPr>
        <p:txBody>
          <a:bodyPr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DATS 6101 – PROJECT 1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 NAME – CHERRY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 MEMBERS –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Zichu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Chen,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Zixuan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Huang, RUTH AKOR, Qing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Ruan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Kaiqi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Yu </a:t>
            </a:r>
          </a:p>
        </p:txBody>
      </p:sp>
      <p:pic>
        <p:nvPicPr>
          <p:cNvPr id="14" name="Picture 13" descr="Crime Scene Do Not Enter pictures, free use image, 28-31 ...">
            <a:extLst>
              <a:ext uri="{FF2B5EF4-FFF2-40B4-BE49-F238E27FC236}">
                <a16:creationId xmlns:a16="http://schemas.microsoft.com/office/drawing/2014/main" id="{8AE07996-2E09-BA49-BEA6-DA214135F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486" r="-1" b="28319"/>
          <a:stretch/>
        </p:blipFill>
        <p:spPr>
          <a:xfrm>
            <a:off x="738845" y="662899"/>
            <a:ext cx="10709290" cy="33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1D0E-125D-5941-92F6-C98FB6B8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incidence in each district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9F7B24C0-1E99-EE49-B486-EC9F383CF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2000" y="2026920"/>
            <a:ext cx="5334000" cy="42672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0FCD69A9-6890-CE47-A7F0-456B8EFFB9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87547" y="2026920"/>
            <a:ext cx="5334000" cy="42672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D0BAE-EFE8-7147-974D-18B60BEFBD7F}"/>
              </a:ext>
            </a:extLst>
          </p:cNvPr>
          <p:cNvSpPr txBox="1"/>
          <p:nvPr/>
        </p:nvSpPr>
        <p:spPr>
          <a:xfrm>
            <a:off x="762000" y="57709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Crimes are evenly distributed in District 3. THEFTS are also the most frequent crime types occurred in this area.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80427-94B6-AE48-9078-5295660DDFF7}"/>
              </a:ext>
            </a:extLst>
          </p:cNvPr>
          <p:cNvSpPr txBox="1"/>
          <p:nvPr/>
        </p:nvSpPr>
        <p:spPr>
          <a:xfrm>
            <a:off x="6361043" y="5632624"/>
            <a:ext cx="5068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 types of crimes occurred in District 4, even the THEFTS occurred the most. There was also several ASSAULTS WITH WEAPONS in this area.</a:t>
            </a:r>
          </a:p>
        </p:txBody>
      </p:sp>
    </p:spTree>
    <p:extLst>
      <p:ext uri="{BB962C8B-B14F-4D97-AF65-F5344CB8AC3E}">
        <p14:creationId xmlns:p14="http://schemas.microsoft.com/office/powerpoint/2010/main" val="347013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1D0E-125D-5941-92F6-C98FB6B8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Crime incidence in each district</a:t>
            </a:r>
            <a:endParaRPr lang="en-US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A9FC195B-A3AF-FD4F-8A50-592191315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-13252" y="2034986"/>
            <a:ext cx="3909390" cy="391336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9E0D14A2-9CBB-ED4B-9043-2B249D3780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061791" y="2051668"/>
            <a:ext cx="4068417" cy="388000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06EE50E1-1741-304D-8AE9-7AF4220AE4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295861" y="2051668"/>
            <a:ext cx="4068417" cy="388000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5B221-6D0E-FD4A-A0D8-37E4110EF729}"/>
              </a:ext>
            </a:extLst>
          </p:cNvPr>
          <p:cNvSpPr txBox="1"/>
          <p:nvPr/>
        </p:nvSpPr>
        <p:spPr>
          <a:xfrm>
            <a:off x="58683" y="5363578"/>
            <a:ext cx="376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crimes occurred in southwest and north area of District 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72038-66E6-FC4D-9BD8-F3C0E73F81F1}"/>
              </a:ext>
            </a:extLst>
          </p:cNvPr>
          <p:cNvSpPr txBox="1"/>
          <p:nvPr/>
        </p:nvSpPr>
        <p:spPr>
          <a:xfrm>
            <a:off x="8295861" y="5286633"/>
            <a:ext cx="39093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crimes prevailed in the northeast area. THEFTS occurred the most, and ASSAULTS WITH WEAPON also happened frequently in the area</a:t>
            </a:r>
            <a:r>
              <a:rPr lang="en-US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9DC06-AA0F-8044-857F-733C13CBD438}"/>
              </a:ext>
            </a:extLst>
          </p:cNvPr>
          <p:cNvSpPr txBox="1"/>
          <p:nvPr/>
        </p:nvSpPr>
        <p:spPr>
          <a:xfrm>
            <a:off x="4061791" y="5486688"/>
            <a:ext cx="297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Prevalence of theft and auto theft</a:t>
            </a:r>
          </a:p>
        </p:txBody>
      </p:sp>
    </p:spTree>
    <p:extLst>
      <p:ext uri="{BB962C8B-B14F-4D97-AF65-F5344CB8AC3E}">
        <p14:creationId xmlns:p14="http://schemas.microsoft.com/office/powerpoint/2010/main" val="59511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42DA-676A-1641-929C-4CCC0D19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gun crimes taking place?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23961CA2-D5CD-724E-8CBE-3C3B407A7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6714" y="2003728"/>
            <a:ext cx="6553200" cy="47091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4EA42-CAC1-314E-A078-33A8C5C07DE2}"/>
              </a:ext>
            </a:extLst>
          </p:cNvPr>
          <p:cNvSpPr txBox="1"/>
          <p:nvPr/>
        </p:nvSpPr>
        <p:spPr>
          <a:xfrm>
            <a:off x="7089914" y="2691517"/>
            <a:ext cx="47177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map, we can see most gun crimes are distributed in the east area of DC. It is obvious that crimes with gun occurred least in district 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3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9E7E-350B-DA4F-A95F-9BA2C6D2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RELATIONSHIP BETWEEN TIME OF THE YEAR AND CRIME INCIDENCE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B71E8BC7-8DA2-6743-A11E-CA476550D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1918454"/>
            <a:ext cx="6474928" cy="44043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EB806-1B60-4749-8A8C-5B2F85F93A98}"/>
              </a:ext>
            </a:extLst>
          </p:cNvPr>
          <p:cNvSpPr txBox="1"/>
          <p:nvPr/>
        </p:nvSpPr>
        <p:spPr>
          <a:xfrm>
            <a:off x="262393" y="6322814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Crime incidence was higher in summer and fall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BDB54EEE-5750-CE42-B565-7BC041C0AB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00800" y="2103120"/>
            <a:ext cx="53340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E9305-3BC2-A444-96F8-1366A39AC0ED}"/>
              </a:ext>
            </a:extLst>
          </p:cNvPr>
          <p:cNvSpPr txBox="1"/>
          <p:nvPr/>
        </p:nvSpPr>
        <p:spPr>
          <a:xfrm>
            <a:off x="7275443" y="6322814"/>
            <a:ext cx="364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in August, lowest in February</a:t>
            </a:r>
          </a:p>
        </p:txBody>
      </p:sp>
    </p:spTree>
    <p:extLst>
      <p:ext uri="{BB962C8B-B14F-4D97-AF65-F5344CB8AC3E}">
        <p14:creationId xmlns:p14="http://schemas.microsoft.com/office/powerpoint/2010/main" val="420501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A0DD4-24FE-544F-A67F-6B7AF4D4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THERE  A RELATIONSHIP BETWEEN CRIME AND TIME OF THE DAY?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3B56DCAC-BDCB-DF46-BD2B-109E9BEBF1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94953" y="2087880"/>
            <a:ext cx="53340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971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A0DD4-24FE-544F-A67F-6B7AF4D4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THERE  A RELATIONSHIP BETWEEN CRIME AND SEASONS OF THE YEAR?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BAEE4-C48E-6C44-8019-E9F4BA1F0026}"/>
              </a:ext>
            </a:extLst>
          </p:cNvPr>
          <p:cNvSpPr txBox="1"/>
          <p:nvPr/>
        </p:nvSpPr>
        <p:spPr>
          <a:xfrm>
            <a:off x="581192" y="2319130"/>
            <a:ext cx="925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6.4.1 – not clear, test result not showing</a:t>
            </a:r>
          </a:p>
        </p:txBody>
      </p:sp>
    </p:spTree>
    <p:extLst>
      <p:ext uri="{BB962C8B-B14F-4D97-AF65-F5344CB8AC3E}">
        <p14:creationId xmlns:p14="http://schemas.microsoft.com/office/powerpoint/2010/main" val="17037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A0DD4-24FE-544F-A67F-6B7AF4D4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THERE  A RELATIONSHIP BETWEEN THE OFFENSE AND time of the 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BAEE4-C48E-6C44-8019-E9F4BA1F0026}"/>
              </a:ext>
            </a:extLst>
          </p:cNvPr>
          <p:cNvSpPr txBox="1"/>
          <p:nvPr/>
        </p:nvSpPr>
        <p:spPr>
          <a:xfrm>
            <a:off x="581192" y="2319130"/>
            <a:ext cx="107421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H0 – There is no relationship between offense and time of the day</a:t>
            </a:r>
          </a:p>
          <a:p>
            <a:endParaRPr lang="en-US" dirty="0"/>
          </a:p>
          <a:p>
            <a:r>
              <a:rPr lang="en-US" dirty="0"/>
              <a:t>H1: There is a relationship between offense and time of the day</a:t>
            </a:r>
          </a:p>
          <a:p>
            <a:endParaRPr lang="en-US" dirty="0"/>
          </a:p>
          <a:p>
            <a:r>
              <a:rPr lang="en-US" dirty="0"/>
              <a:t>Chi-squared stat: 2245.6 </a:t>
            </a:r>
          </a:p>
          <a:p>
            <a:endParaRPr lang="en-US" dirty="0"/>
          </a:p>
          <a:p>
            <a:r>
              <a:rPr lang="en-US" dirty="0"/>
              <a:t>P- value: 2.2e-16</a:t>
            </a:r>
          </a:p>
          <a:p>
            <a:endParaRPr lang="en-US" dirty="0"/>
          </a:p>
          <a:p>
            <a:r>
              <a:rPr lang="en-US" dirty="0"/>
              <a:t>Decision – The p value is less than the level of statistical significance so we reject the null hypothesis that there is no relationship between offense and time of the day</a:t>
            </a:r>
          </a:p>
        </p:txBody>
      </p:sp>
    </p:spTree>
    <p:extLst>
      <p:ext uri="{BB962C8B-B14F-4D97-AF65-F5344CB8AC3E}">
        <p14:creationId xmlns:p14="http://schemas.microsoft.com/office/powerpoint/2010/main" val="322031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7682-CBD2-A64F-AFB4-62CFF71A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difference between the crime date and the REPORT DATE vary according to offense?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BA946CA7-1E5F-B643-81F5-F12BA7510D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1192" y="2157916"/>
            <a:ext cx="5944178" cy="43038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14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8FD4-47D1-DB4C-BD84-E800EDDA6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statistically prove that there is a relationship between time difference and Offense?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6E949-1C7E-7547-9CF6-4B586F92856F}"/>
              </a:ext>
            </a:extLst>
          </p:cNvPr>
          <p:cNvSpPr txBox="1"/>
          <p:nvPr/>
        </p:nvSpPr>
        <p:spPr>
          <a:xfrm>
            <a:off x="929640" y="2331720"/>
            <a:ext cx="7998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Hypothesis - The mean value of the time difference is the same across offense. </a:t>
            </a:r>
          </a:p>
          <a:p>
            <a:endParaRPr lang="en-US" dirty="0"/>
          </a:p>
          <a:p>
            <a:r>
              <a:rPr lang="en-US" dirty="0"/>
              <a:t>Alternative Hypothesis: The time difference varies across offense</a:t>
            </a:r>
          </a:p>
          <a:p>
            <a:endParaRPr lang="en-US" dirty="0"/>
          </a:p>
          <a:p>
            <a:r>
              <a:rPr lang="en-US" dirty="0"/>
              <a:t>P-value for </a:t>
            </a:r>
            <a:r>
              <a:rPr lang="en-US" dirty="0" err="1"/>
              <a:t>Anova</a:t>
            </a:r>
            <a:r>
              <a:rPr lang="en-US" dirty="0"/>
              <a:t> test: 2e-16 </a:t>
            </a:r>
          </a:p>
          <a:p>
            <a:endParaRPr lang="en-US" dirty="0"/>
          </a:p>
          <a:p>
            <a:r>
              <a:rPr lang="en-US" dirty="0"/>
              <a:t>Decision – reject the null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4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2BA0-453E-4348-8B6C-AF166D8A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time of the day an offense occurs determine the time it is reported?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6D8CB9C-EBCA-A84B-99C2-0D43BE0E8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1192" y="2011680"/>
            <a:ext cx="6368248" cy="45262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A839C-206B-AE47-A0D7-6540A0933C6E}"/>
              </a:ext>
            </a:extLst>
          </p:cNvPr>
          <p:cNvSpPr txBox="1"/>
          <p:nvPr/>
        </p:nvSpPr>
        <p:spPr>
          <a:xfrm>
            <a:off x="7800808" y="364236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Crimes that occur during the day are reported faster than crimes that occur in the evening and at midnight</a:t>
            </a:r>
          </a:p>
        </p:txBody>
      </p:sp>
    </p:spTree>
    <p:extLst>
      <p:ext uri="{BB962C8B-B14F-4D97-AF65-F5344CB8AC3E}">
        <p14:creationId xmlns:p14="http://schemas.microsoft.com/office/powerpoint/2010/main" val="157749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45871F-F79E-574B-ABD3-8AE835B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EFF"/>
                </a:solidFill>
              </a:rPr>
              <a:t>INTRODUCTION – why is this study important?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6EBFF2D8-DB24-4D67-B488-FE7EF57A6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794478"/>
              </p:ext>
            </p:extLst>
          </p:nvPr>
        </p:nvGraphicFramePr>
        <p:xfrm>
          <a:off x="581024" y="2181225"/>
          <a:ext cx="11292923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221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15F8-08F3-0A41-89F8-D9DBD5E6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statistically prove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9A285-7E11-644D-B68A-ACC22B72F1D5}"/>
              </a:ext>
            </a:extLst>
          </p:cNvPr>
          <p:cNvSpPr txBox="1"/>
          <p:nvPr/>
        </p:nvSpPr>
        <p:spPr>
          <a:xfrm>
            <a:off x="384313" y="2331720"/>
            <a:ext cx="112264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Null Hypothesis </a:t>
            </a:r>
            <a:r>
              <a:rPr lang="en-US" sz="2000" dirty="0"/>
              <a:t>- The mean value of the time difference is the same across offense. </a:t>
            </a:r>
          </a:p>
          <a:p>
            <a:endParaRPr lang="en-US" sz="2000" dirty="0"/>
          </a:p>
          <a:p>
            <a:r>
              <a:rPr lang="en-US" sz="2000" b="1" dirty="0"/>
              <a:t>Alternative Hypothesis: </a:t>
            </a:r>
            <a:r>
              <a:rPr lang="en-US" sz="2000" dirty="0"/>
              <a:t>The time difference varies across offense</a:t>
            </a:r>
          </a:p>
          <a:p>
            <a:endParaRPr lang="en-US" sz="2000" dirty="0"/>
          </a:p>
          <a:p>
            <a:r>
              <a:rPr lang="en-US" sz="2000" b="1" dirty="0"/>
              <a:t>P-value for </a:t>
            </a:r>
            <a:r>
              <a:rPr lang="en-US" sz="2000" b="1" dirty="0" err="1"/>
              <a:t>Anova</a:t>
            </a:r>
            <a:r>
              <a:rPr lang="en-US" sz="2000" b="1" dirty="0"/>
              <a:t> test</a:t>
            </a:r>
            <a:r>
              <a:rPr lang="en-US" sz="2000" dirty="0"/>
              <a:t>: 2e-16 </a:t>
            </a:r>
          </a:p>
          <a:p>
            <a:endParaRPr lang="en-US" sz="2000" dirty="0"/>
          </a:p>
          <a:p>
            <a:r>
              <a:rPr lang="en-US" sz="2000" b="1" dirty="0"/>
              <a:t>Decision </a:t>
            </a:r>
            <a:r>
              <a:rPr lang="en-US" sz="2000" dirty="0"/>
              <a:t>– reject the null hypothesis</a:t>
            </a:r>
          </a:p>
          <a:p>
            <a:endParaRPr lang="en-US" sz="2000" dirty="0"/>
          </a:p>
          <a:p>
            <a:r>
              <a:rPr lang="en-US" sz="2000" b="1" dirty="0"/>
              <a:t>Further Action</a:t>
            </a:r>
            <a:r>
              <a:rPr lang="en-US" sz="2000" dirty="0"/>
              <a:t>: Conducted </a:t>
            </a:r>
            <a:r>
              <a:rPr lang="en-US" sz="2000" dirty="0" err="1"/>
              <a:t>TurkeyHSD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Result</a:t>
            </a:r>
            <a:r>
              <a:rPr lang="en-US" sz="2000" dirty="0"/>
              <a:t>: For midnight and evening, the p-value is 0.67 which is larger than 0.05, we fail to reject the null hypothesis which implies that the mean time difference between midnight and evening shifts are the same</a:t>
            </a:r>
          </a:p>
        </p:txBody>
      </p:sp>
    </p:spTree>
    <p:extLst>
      <p:ext uri="{BB962C8B-B14F-4D97-AF65-F5344CB8AC3E}">
        <p14:creationId xmlns:p14="http://schemas.microsoft.com/office/powerpoint/2010/main" val="198283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66910-0F04-FE4B-9120-610F4FD2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EFF"/>
                </a:solidFill>
              </a:rPr>
              <a:t>FINDINGS AND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5FFF3E-DFC1-4E20-B416-26B6DD4EE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096966"/>
              </p:ext>
            </p:extLst>
          </p:nvPr>
        </p:nvGraphicFramePr>
        <p:xfrm>
          <a:off x="106680" y="723899"/>
          <a:ext cx="7935467" cy="578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50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Angel Face with Solid Fill">
            <a:extLst>
              <a:ext uri="{FF2B5EF4-FFF2-40B4-BE49-F238E27FC236}">
                <a16:creationId xmlns:a16="http://schemas.microsoft.com/office/drawing/2014/main" id="{C0857CB3-00C6-457A-B953-9C764201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A254A-0F06-3343-98BB-AFFA5A827DDA}"/>
              </a:ext>
            </a:extLst>
          </p:cNvPr>
          <p:cNvSpPr txBox="1"/>
          <p:nvPr/>
        </p:nvSpPr>
        <p:spPr>
          <a:xfrm>
            <a:off x="8296275" y="1419225"/>
            <a:ext cx="3081576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5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DATA DESCRIPTION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30B11FC-5094-4D4C-A684-4F5C9B3EC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147947"/>
              </p:ext>
            </p:extLst>
          </p:nvPr>
        </p:nvGraphicFramePr>
        <p:xfrm>
          <a:off x="4241830" y="848139"/>
          <a:ext cx="7368978" cy="5380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4436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Characteristics of offenders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B5529-619B-EB4E-AB00-53B2EC1E92B9}"/>
              </a:ext>
            </a:extLst>
          </p:cNvPr>
          <p:cNvSpPr txBox="1"/>
          <p:nvPr/>
        </p:nvSpPr>
        <p:spPr>
          <a:xfrm>
            <a:off x="1577008" y="744432"/>
            <a:ext cx="833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CRIME TYPES AND METHODS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413694-DB41-CB4D-84BE-11761E7C5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869934"/>
              </p:ext>
            </p:extLst>
          </p:nvPr>
        </p:nvGraphicFramePr>
        <p:xfrm>
          <a:off x="1696278" y="1975936"/>
          <a:ext cx="7301946" cy="462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83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18418DB-91F7-A24B-AF27-AC570B930D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85800" y="990601"/>
            <a:ext cx="6477000" cy="489203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C29F6-3C17-8447-8164-F88F22FC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CRIME TYPES AND FREQUENCIES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6DA0-B400-CC4B-814B-DA8B28C99684}"/>
              </a:ext>
            </a:extLst>
          </p:cNvPr>
          <p:cNvSpPr txBox="1"/>
          <p:nvPr/>
        </p:nvSpPr>
        <p:spPr>
          <a:xfrm>
            <a:off x="388619" y="6077634"/>
            <a:ext cx="7456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most common crime type in DC for 2018 was other forms of theft, followed by auto theft. Arson occurred the least </a:t>
            </a:r>
          </a:p>
        </p:txBody>
      </p:sp>
    </p:spTree>
    <p:extLst>
      <p:ext uri="{BB962C8B-B14F-4D97-AF65-F5344CB8AC3E}">
        <p14:creationId xmlns:p14="http://schemas.microsoft.com/office/powerpoint/2010/main" val="209958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77FE-3EF8-7746-ACF1-FF4FB070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CRIMES ARE COMMITTED WITH WEAPONS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B0A3-F880-E24C-B800-BDD891D7A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7.02% of the crimes are committed with weapons </a:t>
            </a:r>
          </a:p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2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4B412B-70D5-C149-A3CA-F1410FE9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POLICE DISTRICTS IN DC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1AC9C-BE3E-6543-8666-DEF50639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4" y="1838828"/>
            <a:ext cx="5316025" cy="4734676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827F2454-CBE1-144F-A7EF-E93D18FE41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81192" y="2209800"/>
            <a:ext cx="5956768" cy="42250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678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4AFD44-809B-A141-8131-6C255F9A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GEOGRAPHY OF CRIME ACROSS THE POLICE DISTRICTS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4D3B2AEE-D04C-D147-9CF9-783DC2824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62000" y="1888644"/>
            <a:ext cx="53340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F3464-A7A5-0E44-927C-C1168A25289A}"/>
              </a:ext>
            </a:extLst>
          </p:cNvPr>
          <p:cNvSpPr txBox="1"/>
          <p:nvPr/>
        </p:nvSpPr>
        <p:spPr>
          <a:xfrm>
            <a:off x="278295" y="6211669"/>
            <a:ext cx="1163540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District 3 and 2 have the highest crime occurrence. District 7 has the least crime occurrence.  Auto theft and other forms of theft are the most common forms of theft across all districts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183C52C5-993B-2F43-BA61-26E3CBAE7B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6000" y="1888644"/>
            <a:ext cx="53340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76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1D0E-125D-5941-92F6-C98FB6B8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incidence in each district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A09EA9F-2784-3B49-AE4F-AC10C46584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4677" y="2044148"/>
            <a:ext cx="5334000" cy="426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pic>
        <p:nvPicPr>
          <p:cNvPr id="5" name="Picture">
            <a:extLst>
              <a:ext uri="{FF2B5EF4-FFF2-40B4-BE49-F238E27FC236}">
                <a16:creationId xmlns:a16="http://schemas.microsoft.com/office/drawing/2014/main" id="{054BCCFF-42E5-1144-BF1A-7C2EB9B9FE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096000" y="2044148"/>
            <a:ext cx="5334000" cy="42672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0431-E358-2944-9D5F-C90572CAF2AC}"/>
              </a:ext>
            </a:extLst>
          </p:cNvPr>
          <p:cNvSpPr txBox="1"/>
          <p:nvPr/>
        </p:nvSpPr>
        <p:spPr>
          <a:xfrm>
            <a:off x="324677" y="5655156"/>
            <a:ext cx="5042453" cy="65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District 1, most of the crimes happened in the north and central area.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60A5F-F221-AB43-969D-B420B3CE4E43}"/>
              </a:ext>
            </a:extLst>
          </p:cNvPr>
          <p:cNvSpPr txBox="1"/>
          <p:nvPr/>
        </p:nvSpPr>
        <p:spPr>
          <a:xfrm>
            <a:off x="6096000" y="5572684"/>
            <a:ext cx="533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most of the crimes happened in the northwest and southeast area. However, no homicide occurred in District 2 compared to other districts. </a:t>
            </a:r>
          </a:p>
        </p:txBody>
      </p:sp>
    </p:spTree>
    <p:extLst>
      <p:ext uri="{BB962C8B-B14F-4D97-AF65-F5344CB8AC3E}">
        <p14:creationId xmlns:p14="http://schemas.microsoft.com/office/powerpoint/2010/main" val="21341765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958</Words>
  <Application>Microsoft Macintosh PowerPoint</Application>
  <PresentationFormat>Widescreen</PresentationFormat>
  <Paragraphs>101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Gill Sans MT</vt:lpstr>
      <vt:lpstr>Wingdings 2</vt:lpstr>
      <vt:lpstr>Dividend</vt:lpstr>
      <vt:lpstr>Crime incidence IN WASHINGTON DC</vt:lpstr>
      <vt:lpstr>INTRODUCTION – why is this study important?</vt:lpstr>
      <vt:lpstr>DATA DESCRIPTION</vt:lpstr>
      <vt:lpstr>Characteristics of offenders</vt:lpstr>
      <vt:lpstr>CRIME TYPES AND FREQUENCIES </vt:lpstr>
      <vt:lpstr>WHAT CRIMES ARE COMMITTED WITH WEAPONS ?</vt:lpstr>
      <vt:lpstr>POLICE DISTRICTS IN DC</vt:lpstr>
      <vt:lpstr>GEOGRAPHY OF CRIME ACROSS THE POLICE DISTRICTS</vt:lpstr>
      <vt:lpstr>Crime incidence in each district</vt:lpstr>
      <vt:lpstr>Crime incidence in each district</vt:lpstr>
      <vt:lpstr>Crime incidence in each district</vt:lpstr>
      <vt:lpstr>Where are the gun crimes taking place?</vt:lpstr>
      <vt:lpstr>RELATIONSHIP BETWEEN TIME OF THE YEAR AND CRIME INCIDENCE</vt:lpstr>
      <vt:lpstr>IS THERE  A RELATIONSHIP BETWEEN CRIME AND TIME OF THE DAY?</vt:lpstr>
      <vt:lpstr>IS THERE  A RELATIONSHIP BETWEEN CRIME AND SEASONS OF THE YEAR?</vt:lpstr>
      <vt:lpstr>IS THERE  A RELATIONSHIP BETWEEN THE OFFENSE AND time of the day?</vt:lpstr>
      <vt:lpstr>Does time difference between the crime date and the REPORT DATE vary according to offense?</vt:lpstr>
      <vt:lpstr>Can we statistically prove that there is a relationship between time difference and Offense?</vt:lpstr>
      <vt:lpstr>Does the time of the day an offense occurs determine the time it is reported?</vt:lpstr>
      <vt:lpstr>Can we statistically prove THIS?</vt:lpstr>
      <vt:lpstr>FINDINGS AND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incidence IN WASHINGTON DC</dc:title>
  <dc:creator>Ruth Akor</dc:creator>
  <cp:lastModifiedBy>Ruth Akor</cp:lastModifiedBy>
  <cp:revision>3</cp:revision>
  <dcterms:created xsi:type="dcterms:W3CDTF">2019-10-14T14:52:24Z</dcterms:created>
  <dcterms:modified xsi:type="dcterms:W3CDTF">2019-10-14T15:02:26Z</dcterms:modified>
</cp:coreProperties>
</file>